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25" r:id="rId3"/>
    <p:sldId id="286" r:id="rId4"/>
    <p:sldId id="287" r:id="rId5"/>
    <p:sldId id="288" r:id="rId6"/>
    <p:sldId id="289" r:id="rId7"/>
    <p:sldId id="264" r:id="rId8"/>
    <p:sldId id="303" r:id="rId9"/>
    <p:sldId id="266" r:id="rId10"/>
    <p:sldId id="268" r:id="rId11"/>
    <p:sldId id="269" r:id="rId12"/>
    <p:sldId id="292" r:id="rId13"/>
    <p:sldId id="315" r:id="rId14"/>
    <p:sldId id="316" r:id="rId15"/>
    <p:sldId id="317" r:id="rId16"/>
    <p:sldId id="318" r:id="rId17"/>
    <p:sldId id="320" r:id="rId18"/>
    <p:sldId id="293" r:id="rId19"/>
    <p:sldId id="294" r:id="rId20"/>
    <p:sldId id="295" r:id="rId21"/>
    <p:sldId id="296" r:id="rId22"/>
    <p:sldId id="270" r:id="rId23"/>
    <p:sldId id="297" r:id="rId24"/>
    <p:sldId id="298" r:id="rId25"/>
    <p:sldId id="299" r:id="rId26"/>
    <p:sldId id="300" r:id="rId27"/>
    <p:sldId id="301" r:id="rId28"/>
    <p:sldId id="302" r:id="rId29"/>
    <p:sldId id="322" r:id="rId30"/>
    <p:sldId id="323" r:id="rId31"/>
    <p:sldId id="324" r:id="rId32"/>
    <p:sldId id="308" r:id="rId33"/>
    <p:sldId id="309" r:id="rId34"/>
    <p:sldId id="310" r:id="rId35"/>
    <p:sldId id="304" r:id="rId36"/>
    <p:sldId id="319" r:id="rId37"/>
  </p:sldIdLst>
  <p:sldSz cx="9144000" cy="6858000" type="screen4x3"/>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4660"/>
  </p:normalViewPr>
  <p:slideViewPr>
    <p:cSldViewPr>
      <p:cViewPr>
        <p:scale>
          <a:sx n="81" d="100"/>
          <a:sy n="81" d="100"/>
        </p:scale>
        <p:origin x="-1038"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B672A10-030B-4DB0-94F8-8C07CE62313C}" type="datetimeFigureOut">
              <a:rPr lang="en-US"/>
              <a:pPr>
                <a:defRPr/>
              </a:pPr>
              <a:t>4/23/2020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76023E6-1A74-4F56-BA61-5BFFFB0D9A0F}" type="slidenum">
              <a:rPr lang="en-US"/>
              <a:pPr>
                <a:defRPr/>
              </a:pPr>
              <a:t>‹#›</a:t>
            </a:fld>
            <a:endParaRPr lang="en-US"/>
          </a:p>
        </p:txBody>
      </p:sp>
    </p:spTree>
    <p:extLst>
      <p:ext uri="{BB962C8B-B14F-4D97-AF65-F5344CB8AC3E}">
        <p14:creationId xmlns:p14="http://schemas.microsoft.com/office/powerpoint/2010/main" val="875402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BC983C5-BEE8-40A2-99FF-DFD552BE4F3E}" type="slidenum">
              <a:rPr lang="en-US" smtClean="0"/>
              <a:pPr eaLnBrk="1" hangingPunct="1"/>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66DF5-0303-4956-9C6F-8FBE4AAD4CB9}" type="slidenum">
              <a:rPr lang="en-US"/>
              <a:pPr>
                <a:defRPr/>
              </a:pPr>
              <a:t>‹#›</a:t>
            </a:fld>
            <a:endParaRPr lang="en-US"/>
          </a:p>
        </p:txBody>
      </p:sp>
    </p:spTree>
    <p:extLst>
      <p:ext uri="{BB962C8B-B14F-4D97-AF65-F5344CB8AC3E}">
        <p14:creationId xmlns:p14="http://schemas.microsoft.com/office/powerpoint/2010/main" val="138218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02A45C-F1D8-48C5-96CE-5FE2E5B6E6BC}" type="slidenum">
              <a:rPr lang="en-US"/>
              <a:pPr>
                <a:defRPr/>
              </a:pPr>
              <a:t>‹#›</a:t>
            </a:fld>
            <a:endParaRPr lang="en-US"/>
          </a:p>
        </p:txBody>
      </p:sp>
    </p:spTree>
    <p:extLst>
      <p:ext uri="{BB962C8B-B14F-4D97-AF65-F5344CB8AC3E}">
        <p14:creationId xmlns:p14="http://schemas.microsoft.com/office/powerpoint/2010/main" val="410105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53ECA3-3383-42EE-AAD6-1295FCB08A72}" type="slidenum">
              <a:rPr lang="en-US"/>
              <a:pPr>
                <a:defRPr/>
              </a:pPr>
              <a:t>‹#›</a:t>
            </a:fld>
            <a:endParaRPr lang="en-US"/>
          </a:p>
        </p:txBody>
      </p:sp>
    </p:spTree>
    <p:extLst>
      <p:ext uri="{BB962C8B-B14F-4D97-AF65-F5344CB8AC3E}">
        <p14:creationId xmlns:p14="http://schemas.microsoft.com/office/powerpoint/2010/main" val="407189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E66C3A-489B-4278-B2EB-A9C8D7E75AD7}" type="slidenum">
              <a:rPr lang="en-US"/>
              <a:pPr>
                <a:defRPr/>
              </a:pPr>
              <a:t>‹#›</a:t>
            </a:fld>
            <a:endParaRPr lang="en-US"/>
          </a:p>
        </p:txBody>
      </p:sp>
    </p:spTree>
    <p:extLst>
      <p:ext uri="{BB962C8B-B14F-4D97-AF65-F5344CB8AC3E}">
        <p14:creationId xmlns:p14="http://schemas.microsoft.com/office/powerpoint/2010/main" val="390511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A10AAF-9D89-46DD-94EE-64FA39A7F910}" type="slidenum">
              <a:rPr lang="en-US"/>
              <a:pPr>
                <a:defRPr/>
              </a:pPr>
              <a:t>‹#›</a:t>
            </a:fld>
            <a:endParaRPr lang="en-US"/>
          </a:p>
        </p:txBody>
      </p:sp>
    </p:spTree>
    <p:extLst>
      <p:ext uri="{BB962C8B-B14F-4D97-AF65-F5344CB8AC3E}">
        <p14:creationId xmlns:p14="http://schemas.microsoft.com/office/powerpoint/2010/main" val="22211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536975-476A-4F11-A4F1-8714F10F467E}" type="slidenum">
              <a:rPr lang="en-US"/>
              <a:pPr>
                <a:defRPr/>
              </a:pPr>
              <a:t>‹#›</a:t>
            </a:fld>
            <a:endParaRPr lang="en-US"/>
          </a:p>
        </p:txBody>
      </p:sp>
    </p:spTree>
    <p:extLst>
      <p:ext uri="{BB962C8B-B14F-4D97-AF65-F5344CB8AC3E}">
        <p14:creationId xmlns:p14="http://schemas.microsoft.com/office/powerpoint/2010/main" val="868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246611-7EE9-4427-AB73-D19537354DD9}" type="slidenum">
              <a:rPr lang="en-US"/>
              <a:pPr>
                <a:defRPr/>
              </a:pPr>
              <a:t>‹#›</a:t>
            </a:fld>
            <a:endParaRPr lang="en-US"/>
          </a:p>
        </p:txBody>
      </p:sp>
    </p:spTree>
    <p:extLst>
      <p:ext uri="{BB962C8B-B14F-4D97-AF65-F5344CB8AC3E}">
        <p14:creationId xmlns:p14="http://schemas.microsoft.com/office/powerpoint/2010/main" val="25348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7585B3-FE3B-4486-A6C3-D449A4C774A3}" type="slidenum">
              <a:rPr lang="en-US"/>
              <a:pPr>
                <a:defRPr/>
              </a:pPr>
              <a:t>‹#›</a:t>
            </a:fld>
            <a:endParaRPr lang="en-US"/>
          </a:p>
        </p:txBody>
      </p:sp>
    </p:spTree>
    <p:extLst>
      <p:ext uri="{BB962C8B-B14F-4D97-AF65-F5344CB8AC3E}">
        <p14:creationId xmlns:p14="http://schemas.microsoft.com/office/powerpoint/2010/main" val="32120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44A11B-26EC-4CE7-A231-135510D379A2}" type="slidenum">
              <a:rPr lang="en-US"/>
              <a:pPr>
                <a:defRPr/>
              </a:pPr>
              <a:t>‹#›</a:t>
            </a:fld>
            <a:endParaRPr lang="en-US"/>
          </a:p>
        </p:txBody>
      </p:sp>
    </p:spTree>
    <p:extLst>
      <p:ext uri="{BB962C8B-B14F-4D97-AF65-F5344CB8AC3E}">
        <p14:creationId xmlns:p14="http://schemas.microsoft.com/office/powerpoint/2010/main" val="278082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B12356-87E3-4F8D-93C9-9A26C8962B26}" type="slidenum">
              <a:rPr lang="en-US"/>
              <a:pPr>
                <a:defRPr/>
              </a:pPr>
              <a:t>‹#›</a:t>
            </a:fld>
            <a:endParaRPr lang="en-US"/>
          </a:p>
        </p:txBody>
      </p:sp>
    </p:spTree>
    <p:extLst>
      <p:ext uri="{BB962C8B-B14F-4D97-AF65-F5344CB8AC3E}">
        <p14:creationId xmlns:p14="http://schemas.microsoft.com/office/powerpoint/2010/main" val="229246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1B0B1A-20CD-4F28-A1BD-8B23B5C7E49C}" type="slidenum">
              <a:rPr lang="en-US"/>
              <a:pPr>
                <a:defRPr/>
              </a:pPr>
              <a:t>‹#›</a:t>
            </a:fld>
            <a:endParaRPr lang="en-US"/>
          </a:p>
        </p:txBody>
      </p:sp>
    </p:spTree>
    <p:extLst>
      <p:ext uri="{BB962C8B-B14F-4D97-AF65-F5344CB8AC3E}">
        <p14:creationId xmlns:p14="http://schemas.microsoft.com/office/powerpoint/2010/main" val="217476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5725944-D88F-488C-B896-AF0C8FF5BC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BAI%2012.TAO%20CAC%20HIEU%20UNG%20DONG%20(THOI%20THANH%20TRUNG%20CSI15).ppt#17. PowerPoint Presentation" TargetMode="External"/><Relationship Id="rId13" Type="http://schemas.openxmlformats.org/officeDocument/2006/relationships/hyperlink" Target="file:///G:\tin%208\TTDD3.ppt" TargetMode="External"/><Relationship Id="rId3" Type="http://schemas.openxmlformats.org/officeDocument/2006/relationships/slide" Target="slide5.xml"/><Relationship Id="rId7" Type="http://schemas.openxmlformats.org/officeDocument/2006/relationships/slide" Target="slide8.xml"/><Relationship Id="rId12" Type="http://schemas.openxmlformats.org/officeDocument/2006/relationships/hyperlink" Target="file:///G:\tin%208\Ngoai%20kh&#243;a1\TT3.ppt"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hyperlink" Target="file:///G:\tin%208\TTDD2.ppt" TargetMode="External"/><Relationship Id="rId5" Type="http://schemas.openxmlformats.org/officeDocument/2006/relationships/slide" Target="slide9.xml"/><Relationship Id="rId10" Type="http://schemas.openxmlformats.org/officeDocument/2006/relationships/hyperlink" Target="file:///G:\tin%208\TTDD1.ppt" TargetMode="External"/><Relationship Id="rId4" Type="http://schemas.openxmlformats.org/officeDocument/2006/relationships/hyperlink" Target="BAI%2012.TAO%20CAC%20HIEU%20UNG%20DONG%20(THOI%20THANH%20TRUNG%20CSI15).ppt#11. PowerPoint Presentation" TargetMode="Externa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BAI%20TT.ppt#14. 1.Chuy&#7875;n trang chi&#7871;u"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TH&#7898;I%20TH&#192;NH%20TRUNG_TIN%20H&#7884;C%209_B&#192;I%2012%20T&#7840;O%20C&#193;C%20HI&#7878;U%20&#7912;NG%20&#272;&#7896;NG.ppt#17. HI&#7878;U &#7912;NG CHECKERBOARD" TargetMode="External"/><Relationship Id="rId5" Type="http://schemas.openxmlformats.org/officeDocument/2006/relationships/hyperlink" Target="BAI%20TT.ppt#16. 1.Chuy&#7875;n trang chi&#7871;u" TargetMode="External"/><Relationship Id="rId4" Type="http://schemas.openxmlformats.org/officeDocument/2006/relationships/hyperlink" Target="BAI%20TT.ppt#15. 1.Chuy&#7875;n trang chi&#7871;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2.wav"/><Relationship Id="rId7"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TH&#7898;I%20TH&#192;NH%20TRUNG%20L&#7898;P%20CSI15%20B&#192;I%2012.T&#7840;O%20C&#193;C%20HI&#7878;U%20&#7912;NG%20&#272;&#7896;NG.ppt#23.     2.T&#7841;o hi&#7879;u &#7913;ng &#273;&#7897;ng cho &#273;&#7889;i t&#432;&#7907;n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TH&#7898;I%20TH&#192;NH%20TRUNG%20L&#7898;P%20CSI15%20B&#192;I%2012.T&#7840;O%20C&#193;C%20HI&#7878;U%20&#7912;NG%20&#272;&#7896;NG.ppt#24.     2.T&#7841;o hi&#7879;u &#7913;ng &#273;&#7897;ng cho &#273;&#7889;i t&#432;&#7907;ng" TargetMode="Externa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slide" Target="slide29.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gif"/><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3" Type="http://schemas.openxmlformats.org/officeDocument/2006/relationships/hyperlink" Target="BAI%20TT.ppt#5. &#234;n"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BAI%20TT.ppt#6. &#234;n"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1473200" y="5053013"/>
            <a:ext cx="5637213" cy="881062"/>
          </a:xfrm>
        </p:spPr>
        <p:txBody>
          <a:bodyPr/>
          <a:lstStyle/>
          <a:p>
            <a:pPr eaLnBrk="1" hangingPunct="1"/>
            <a:endParaRPr lang="en-US" smtClean="0"/>
          </a:p>
        </p:txBody>
      </p:sp>
      <p:sp>
        <p:nvSpPr>
          <p:cNvPr id="2" name="Title 1"/>
          <p:cNvSpPr>
            <a:spLocks noGrp="1"/>
          </p:cNvSpPr>
          <p:nvPr>
            <p:ph type="ctrTitle"/>
          </p:nvPr>
        </p:nvSpPr>
        <p:spPr>
          <a:xfrm>
            <a:off x="817563" y="3132138"/>
            <a:ext cx="7175500" cy="1793875"/>
          </a:xfrm>
        </p:spPr>
        <p:txBody>
          <a:bodyPr/>
          <a:lstStyle/>
          <a:p>
            <a:pPr eaLnBrk="1" fontAlgn="auto" hangingPunct="1">
              <a:spcAft>
                <a:spcPts val="0"/>
              </a:spcAft>
              <a:buClr>
                <a:schemeClr val="accent6">
                  <a:lumMod val="75000"/>
                </a:schemeClr>
              </a:buClr>
              <a:defRPr/>
            </a:pPr>
            <a:endParaRPr lang="en-US" smtClean="0"/>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p:cNvSpPr>
          <p:nvPr/>
        </p:nvSpPr>
        <p:spPr bwMode="auto">
          <a:xfrm>
            <a:off x="419100" y="1103313"/>
            <a:ext cx="83058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vi-VN" sz="2400" b="1">
              <a:solidFill>
                <a:srgbClr val="C00000"/>
              </a:solidFill>
              <a:latin typeface="Times" pitchFamily="18" charset="0"/>
              <a:cs typeface="Times" pitchFamily="18" charset="0"/>
            </a:endParaRPr>
          </a:p>
        </p:txBody>
      </p:sp>
      <p:sp>
        <p:nvSpPr>
          <p:cNvPr id="2054" name="Rectangle 3"/>
          <p:cNvSpPr txBox="1">
            <a:spLocks/>
          </p:cNvSpPr>
          <p:nvPr/>
        </p:nvSpPr>
        <p:spPr bwMode="auto">
          <a:xfrm>
            <a:off x="381000" y="1409700"/>
            <a:ext cx="83439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0000"/>
              </a:lnSpc>
              <a:spcBef>
                <a:spcPct val="20000"/>
              </a:spcBef>
              <a:buFont typeface="Arial" charset="0"/>
              <a:buNone/>
            </a:pPr>
            <a:r>
              <a:rPr lang="en-US" sz="4000" b="1" dirty="0">
                <a:solidFill>
                  <a:srgbClr val="0070C0"/>
                </a:solidFill>
              </a:rPr>
              <a:t>CHÀO MỪNG </a:t>
            </a:r>
          </a:p>
          <a:p>
            <a:pPr algn="ctr">
              <a:lnSpc>
                <a:spcPct val="90000"/>
              </a:lnSpc>
              <a:spcBef>
                <a:spcPct val="20000"/>
              </a:spcBef>
              <a:buFont typeface="Arial" charset="0"/>
              <a:buNone/>
            </a:pPr>
            <a:r>
              <a:rPr lang="en-US" sz="4000" b="1" dirty="0">
                <a:solidFill>
                  <a:srgbClr val="0070C0"/>
                </a:solidFill>
              </a:rPr>
              <a:t>CÁC THẦY CÔ GIÁO DỰ GIỜ</a:t>
            </a:r>
          </a:p>
          <a:p>
            <a:pPr algn="ctr">
              <a:lnSpc>
                <a:spcPct val="90000"/>
              </a:lnSpc>
              <a:spcBef>
                <a:spcPct val="20000"/>
              </a:spcBef>
              <a:buFont typeface="Arial" charset="0"/>
              <a:buNone/>
            </a:pPr>
            <a:endParaRPr lang="en-US" sz="3200" b="1" dirty="0">
              <a:solidFill>
                <a:srgbClr val="0000CC"/>
              </a:solidFill>
              <a:latin typeface="Times New Roman" pitchFamily="18" charset="0"/>
            </a:endParaRPr>
          </a:p>
          <a:p>
            <a:pPr algn="ctr">
              <a:lnSpc>
                <a:spcPct val="90000"/>
              </a:lnSpc>
              <a:spcBef>
                <a:spcPct val="20000"/>
              </a:spcBef>
              <a:buFont typeface="Arial" charset="0"/>
              <a:buNone/>
            </a:pPr>
            <a:r>
              <a:rPr lang="en-US" sz="3600" b="1" dirty="0">
                <a:solidFill>
                  <a:srgbClr val="0070C0"/>
                </a:solidFill>
              </a:rPr>
              <a:t>MÔN TIN HỌC LỚP 9</a:t>
            </a:r>
          </a:p>
          <a:p>
            <a:pPr algn="ctr">
              <a:lnSpc>
                <a:spcPct val="90000"/>
              </a:lnSpc>
              <a:spcBef>
                <a:spcPct val="20000"/>
              </a:spcBef>
              <a:buFont typeface="Arial" charset="0"/>
              <a:buNone/>
            </a:pPr>
            <a:endParaRPr lang="en-US" sz="3200" b="1" dirty="0">
              <a:solidFill>
                <a:srgbClr val="0070C0"/>
              </a:solidFill>
            </a:endParaRPr>
          </a:p>
          <a:p>
            <a:pPr algn="ctr">
              <a:lnSpc>
                <a:spcPct val="90000"/>
              </a:lnSpc>
              <a:spcBef>
                <a:spcPct val="20000"/>
              </a:spcBef>
              <a:buFont typeface="Arial" charset="0"/>
              <a:buNone/>
            </a:pPr>
            <a:r>
              <a:rPr lang="en-US" sz="2200" b="1" dirty="0">
                <a:solidFill>
                  <a:srgbClr val="0070C0"/>
                </a:solidFill>
                <a:latin typeface="Times New Roman" pitchFamily="18" charset="0"/>
              </a:rPr>
              <a:t>                                  </a:t>
            </a:r>
          </a:p>
          <a:p>
            <a:pPr algn="ctr">
              <a:lnSpc>
                <a:spcPct val="90000"/>
              </a:lnSpc>
              <a:spcBef>
                <a:spcPct val="20000"/>
              </a:spcBef>
              <a:buFont typeface="Arial" charset="0"/>
              <a:buNone/>
            </a:pPr>
            <a:r>
              <a:rPr lang="en-US" sz="2200" b="1" dirty="0">
                <a:solidFill>
                  <a:srgbClr val="0070C0"/>
                </a:solidFill>
                <a:latin typeface="Times New Roman" pitchFamily="18" charset="0"/>
              </a:rPr>
              <a:t>                                                </a:t>
            </a:r>
          </a:p>
          <a:p>
            <a:pPr algn="ctr">
              <a:lnSpc>
                <a:spcPct val="90000"/>
              </a:lnSpc>
              <a:spcBef>
                <a:spcPct val="20000"/>
              </a:spcBef>
              <a:buFont typeface="Arial" charset="0"/>
              <a:buNone/>
            </a:pPr>
            <a:r>
              <a:rPr lang="en-US" sz="2200" b="1" dirty="0">
                <a:solidFill>
                  <a:srgbClr val="0070C0"/>
                </a:solidFill>
                <a:latin typeface="Times New Roman" pitchFamily="18" charset="0"/>
              </a:rPr>
              <a:t>                       </a:t>
            </a:r>
            <a:r>
              <a:rPr lang="en-US" sz="2200" b="1" dirty="0">
                <a:solidFill>
                  <a:srgbClr val="0070C0"/>
                </a:solidFill>
              </a:rPr>
              <a:t>GIÁO VIÊN HƯỚNG </a:t>
            </a:r>
            <a:r>
              <a:rPr lang="en-US" sz="2200" b="1" dirty="0" smtClean="0">
                <a:solidFill>
                  <a:srgbClr val="0070C0"/>
                </a:solidFill>
              </a:rPr>
              <a:t>DẪN: LÊ THÀNH SƠN</a:t>
            </a:r>
            <a:endParaRPr lang="en-US" sz="2200" b="1" dirty="0">
              <a:solidFill>
                <a:srgbClr val="0070C0"/>
              </a:solidFill>
            </a:endParaRPr>
          </a:p>
          <a:p>
            <a:pPr algn="ctr">
              <a:lnSpc>
                <a:spcPct val="90000"/>
              </a:lnSpc>
              <a:spcBef>
                <a:spcPct val="20000"/>
              </a:spcBef>
              <a:buFont typeface="Arial" charset="0"/>
              <a:buNone/>
            </a:pPr>
            <a:r>
              <a:rPr lang="en-US" sz="2200" b="1" dirty="0" err="1" smtClean="0">
                <a:solidFill>
                  <a:srgbClr val="0070C0"/>
                </a:solidFill>
                <a:latin typeface="Times New Roman" pitchFamily="18" charset="0"/>
              </a:rPr>
              <a:t>Năm</a:t>
            </a:r>
            <a:r>
              <a:rPr lang="en-US" sz="2200" b="1" dirty="0" smtClean="0">
                <a:solidFill>
                  <a:srgbClr val="0070C0"/>
                </a:solidFill>
                <a:latin typeface="Times New Roman" pitchFamily="18" charset="0"/>
              </a:rPr>
              <a:t> </a:t>
            </a:r>
            <a:r>
              <a:rPr lang="en-US" sz="2200" b="1" dirty="0" err="1">
                <a:solidFill>
                  <a:srgbClr val="0070C0"/>
                </a:solidFill>
                <a:latin typeface="Times New Roman" pitchFamily="18" charset="0"/>
              </a:rPr>
              <a:t>học</a:t>
            </a:r>
            <a:r>
              <a:rPr lang="en-US" sz="2200" b="1" dirty="0">
                <a:solidFill>
                  <a:srgbClr val="0070C0"/>
                </a:solidFill>
                <a:latin typeface="Times New Roman" pitchFamily="18" charset="0"/>
              </a:rPr>
              <a:t>: </a:t>
            </a:r>
            <a:r>
              <a:rPr lang="en-US" sz="2200" b="1" dirty="0" smtClean="0">
                <a:solidFill>
                  <a:srgbClr val="0070C0"/>
                </a:solidFill>
                <a:latin typeface="Times New Roman" pitchFamily="18" charset="0"/>
              </a:rPr>
              <a:t>2019 </a:t>
            </a:r>
            <a:r>
              <a:rPr lang="en-US" sz="2200" b="1" dirty="0">
                <a:solidFill>
                  <a:srgbClr val="0070C0"/>
                </a:solidFill>
                <a:latin typeface="Times New Roman" pitchFamily="18" charset="0"/>
              </a:rPr>
              <a:t>- </a:t>
            </a:r>
            <a:r>
              <a:rPr lang="en-US" sz="2200" b="1" dirty="0" smtClean="0">
                <a:solidFill>
                  <a:srgbClr val="0070C0"/>
                </a:solidFill>
                <a:latin typeface="Times New Roman" pitchFamily="18" charset="0"/>
              </a:rPr>
              <a:t>2020</a:t>
            </a:r>
            <a:endParaRPr lang="en-US" sz="2200" b="1" dirty="0">
              <a:solidFill>
                <a:srgbClr val="0070C0"/>
              </a:solidFill>
              <a:latin typeface="Times New Roman" pitchFamily="18" charset="0"/>
            </a:endParaRPr>
          </a:p>
        </p:txBody>
      </p:sp>
      <p:sp>
        <p:nvSpPr>
          <p:cNvPr id="2055" name="Title 1"/>
          <p:cNvSpPr txBox="1">
            <a:spLocks/>
          </p:cNvSpPr>
          <p:nvPr/>
        </p:nvSpPr>
        <p:spPr bwMode="auto">
          <a:xfrm>
            <a:off x="533400" y="-34925"/>
            <a:ext cx="693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C00000"/>
                </a:solidFill>
                <a:latin typeface="Times" pitchFamily="18" charset="0"/>
                <a:cs typeface="Times" pitchFamily="18" charset="0"/>
              </a:rPr>
              <a:t>            </a:t>
            </a:r>
            <a:r>
              <a:rPr lang="vi-VN" sz="2400" b="1" dirty="0">
                <a:solidFill>
                  <a:srgbClr val="C00000"/>
                </a:solidFill>
                <a:latin typeface="Times" pitchFamily="18" charset="0"/>
                <a:cs typeface="Times" pitchFamily="18" charset="0"/>
              </a:rPr>
              <a:t>PHÒNG GD&amp;ĐT HUYỆN </a:t>
            </a:r>
            <a:r>
              <a:rPr lang="en-US" sz="2400" b="1" dirty="0" smtClean="0">
                <a:solidFill>
                  <a:srgbClr val="C00000"/>
                </a:solidFill>
                <a:latin typeface="Times" pitchFamily="18" charset="0"/>
                <a:cs typeface="Times" pitchFamily="18" charset="0"/>
              </a:rPr>
              <a:t>CẦN GIỜ           </a:t>
            </a:r>
            <a:r>
              <a:rPr lang="vi-VN" sz="2400" b="1" dirty="0">
                <a:solidFill>
                  <a:srgbClr val="C00000"/>
                </a:solidFill>
                <a:latin typeface="Times" pitchFamily="18" charset="0"/>
                <a:cs typeface="Times" pitchFamily="18" charset="0"/>
              </a:rPr>
              <a:t>TRƯỜNG THCS </a:t>
            </a:r>
            <a:r>
              <a:rPr lang="en-US" sz="2400" b="1" dirty="0" smtClean="0">
                <a:solidFill>
                  <a:srgbClr val="C00000"/>
                </a:solidFill>
                <a:latin typeface="Times" pitchFamily="18" charset="0"/>
                <a:cs typeface="Times" pitchFamily="18" charset="0"/>
              </a:rPr>
              <a:t>TAM THÔN HIỆP</a:t>
            </a:r>
            <a:endParaRPr lang="vi-VN" sz="2400" b="1" dirty="0">
              <a:solidFill>
                <a:srgbClr val="C00000"/>
              </a:solidFill>
              <a:latin typeface="Times" pitchFamily="18" charset="0"/>
              <a:cs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6" presetClass="entr" presetSubtype="16" fill="hold" nodeType="afterEffect">
                                  <p:stCondLst>
                                    <p:cond delay="0"/>
                                  </p:stCondLst>
                                  <p:childTnLst>
                                    <p:set>
                                      <p:cBhvr>
                                        <p:cTn id="12" dur="1" fill="hold">
                                          <p:stCondLst>
                                            <p:cond delay="0"/>
                                          </p:stCondLst>
                                        </p:cTn>
                                        <p:tgtEl>
                                          <p:spTgt spid="2054">
                                            <p:txEl>
                                              <p:pRg st="0" end="0"/>
                                            </p:txEl>
                                          </p:spTgt>
                                        </p:tgtEl>
                                        <p:attrNameLst>
                                          <p:attrName>style.visibility</p:attrName>
                                        </p:attrNameLst>
                                      </p:cBhvr>
                                      <p:to>
                                        <p:strVal val="visible"/>
                                      </p:to>
                                    </p:set>
                                    <p:animEffect transition="in" filter="circle(in)">
                                      <p:cBhvr>
                                        <p:cTn id="13" dur="2000"/>
                                        <p:tgtEl>
                                          <p:spTgt spid="2054">
                                            <p:txEl>
                                              <p:pRg st="0" end="0"/>
                                            </p:txEl>
                                          </p:spTgt>
                                        </p:tgtEl>
                                      </p:cBhvr>
                                    </p:animEffect>
                                  </p:childTnLst>
                                </p:cTn>
                              </p:par>
                            </p:childTnLst>
                          </p:cTn>
                        </p:par>
                        <p:par>
                          <p:cTn id="14" fill="hold" nodeType="afterGroup">
                            <p:stCondLst>
                              <p:cond delay="3000"/>
                            </p:stCondLst>
                            <p:childTnLst>
                              <p:par>
                                <p:cTn id="15" presetID="6" presetClass="entr" presetSubtype="16" fill="hold" nodeType="afterEffect">
                                  <p:stCondLst>
                                    <p:cond delay="0"/>
                                  </p:stCondLst>
                                  <p:childTnLst>
                                    <p:set>
                                      <p:cBhvr>
                                        <p:cTn id="16" dur="1" fill="hold">
                                          <p:stCondLst>
                                            <p:cond delay="0"/>
                                          </p:stCondLst>
                                        </p:cTn>
                                        <p:tgtEl>
                                          <p:spTgt spid="2054">
                                            <p:txEl>
                                              <p:pRg st="1" end="1"/>
                                            </p:txEl>
                                          </p:spTgt>
                                        </p:tgtEl>
                                        <p:attrNameLst>
                                          <p:attrName>style.visibility</p:attrName>
                                        </p:attrNameLst>
                                      </p:cBhvr>
                                      <p:to>
                                        <p:strVal val="visible"/>
                                      </p:to>
                                    </p:set>
                                    <p:animEffect transition="in" filter="circle(in)">
                                      <p:cBhvr>
                                        <p:cTn id="17" dur="2000"/>
                                        <p:tgtEl>
                                          <p:spTgt spid="2054">
                                            <p:txEl>
                                              <p:pRg st="1" end="1"/>
                                            </p:txEl>
                                          </p:spTgt>
                                        </p:tgtEl>
                                      </p:cBhvr>
                                    </p:animEffect>
                                  </p:childTnLst>
                                </p:cTn>
                              </p:par>
                            </p:childTnLst>
                          </p:cTn>
                        </p:par>
                        <p:par>
                          <p:cTn id="18" fill="hold" nodeType="afterGroup">
                            <p:stCondLst>
                              <p:cond delay="5000"/>
                            </p:stCondLst>
                            <p:childTnLst>
                              <p:par>
                                <p:cTn id="19" presetID="42" presetClass="entr" presetSubtype="0" fill="hold" nodeType="afterEffect">
                                  <p:stCondLst>
                                    <p:cond delay="0"/>
                                  </p:stCondLst>
                                  <p:childTnLst>
                                    <p:set>
                                      <p:cBhvr>
                                        <p:cTn id="20" dur="1" fill="hold">
                                          <p:stCondLst>
                                            <p:cond delay="0"/>
                                          </p:stCondLst>
                                        </p:cTn>
                                        <p:tgtEl>
                                          <p:spTgt spid="2054">
                                            <p:txEl>
                                              <p:pRg st="3" end="3"/>
                                            </p:txEl>
                                          </p:spTgt>
                                        </p:tgtEl>
                                        <p:attrNameLst>
                                          <p:attrName>style.visibility</p:attrName>
                                        </p:attrNameLst>
                                      </p:cBhvr>
                                      <p:to>
                                        <p:strVal val="visible"/>
                                      </p:to>
                                    </p:set>
                                    <p:animEffect transition="in" filter="fade">
                                      <p:cBhvr>
                                        <p:cTn id="21" dur="1000"/>
                                        <p:tgtEl>
                                          <p:spTgt spid="2054">
                                            <p:txEl>
                                              <p:pRg st="3" end="3"/>
                                            </p:txEl>
                                          </p:spTgt>
                                        </p:tgtEl>
                                      </p:cBhvr>
                                    </p:animEffect>
                                    <p:anim calcmode="lin" valueType="num">
                                      <p:cBhvr>
                                        <p:cTn id="22" dur="1000" fill="hold"/>
                                        <p:tgtEl>
                                          <p:spTgt spid="205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054">
                                            <p:txEl>
                                              <p:pRg st="3" end="3"/>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6000"/>
                            </p:stCondLst>
                            <p:childTnLst>
                              <p:par>
                                <p:cTn id="25" presetID="31" presetClass="entr" presetSubtype="0" fill="hold" nodeType="afterEffect">
                                  <p:stCondLst>
                                    <p:cond delay="0"/>
                                  </p:stCondLst>
                                  <p:childTnLst>
                                    <p:set>
                                      <p:cBhvr>
                                        <p:cTn id="26" dur="1" fill="hold">
                                          <p:stCondLst>
                                            <p:cond delay="0"/>
                                          </p:stCondLst>
                                        </p:cTn>
                                        <p:tgtEl>
                                          <p:spTgt spid="2054">
                                            <p:txEl>
                                              <p:pRg st="6" end="6"/>
                                            </p:txEl>
                                          </p:spTgt>
                                        </p:tgtEl>
                                        <p:attrNameLst>
                                          <p:attrName>style.visibility</p:attrName>
                                        </p:attrNameLst>
                                      </p:cBhvr>
                                      <p:to>
                                        <p:strVal val="visible"/>
                                      </p:to>
                                    </p:set>
                                    <p:anim calcmode="lin" valueType="num">
                                      <p:cBhvr>
                                        <p:cTn id="27" dur="1000" fill="hold"/>
                                        <p:tgtEl>
                                          <p:spTgt spid="2054">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2054">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2054">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2054">
                                            <p:txEl>
                                              <p:pRg st="6" end="6"/>
                                            </p:txEl>
                                          </p:spTgt>
                                        </p:tgtEl>
                                      </p:cBhvr>
                                    </p:animEffect>
                                  </p:childTnLst>
                                </p:cTn>
                              </p:par>
                            </p:childTnLst>
                          </p:cTn>
                        </p:par>
                        <p:par>
                          <p:cTn id="31" fill="hold" nodeType="afterGroup">
                            <p:stCondLst>
                              <p:cond delay="7000"/>
                            </p:stCondLst>
                            <p:childTnLst>
                              <p:par>
                                <p:cTn id="32" presetID="31" presetClass="entr" presetSubtype="0" fill="hold" nodeType="afterEffect">
                                  <p:stCondLst>
                                    <p:cond delay="0"/>
                                  </p:stCondLst>
                                  <p:childTnLst>
                                    <p:set>
                                      <p:cBhvr>
                                        <p:cTn id="33" dur="1" fill="hold">
                                          <p:stCondLst>
                                            <p:cond delay="0"/>
                                          </p:stCondLst>
                                        </p:cTn>
                                        <p:tgtEl>
                                          <p:spTgt spid="2054">
                                            <p:txEl>
                                              <p:pRg st="7" end="7"/>
                                            </p:txEl>
                                          </p:spTgt>
                                        </p:tgtEl>
                                        <p:attrNameLst>
                                          <p:attrName>style.visibility</p:attrName>
                                        </p:attrNameLst>
                                      </p:cBhvr>
                                      <p:to>
                                        <p:strVal val="visible"/>
                                      </p:to>
                                    </p:set>
                                    <p:anim calcmode="lin" valueType="num">
                                      <p:cBhvr>
                                        <p:cTn id="34" dur="1000" fill="hold"/>
                                        <p:tgtEl>
                                          <p:spTgt spid="2054">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2054">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2054">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2054">
                                            <p:txEl>
                                              <p:pRg st="7" end="7"/>
                                            </p:txEl>
                                          </p:spTgt>
                                        </p:tgtEl>
                                      </p:cBhvr>
                                    </p:animEffect>
                                  </p:childTnLst>
                                </p:cTn>
                              </p:par>
                            </p:childTnLst>
                          </p:cTn>
                        </p:par>
                        <p:par>
                          <p:cTn id="38" fill="hold" nodeType="afterGroup">
                            <p:stCondLst>
                              <p:cond delay="8000"/>
                            </p:stCondLst>
                            <p:childTnLst>
                              <p:par>
                                <p:cTn id="39" presetID="31" presetClass="entr" presetSubtype="0" fill="hold" nodeType="afterEffect">
                                  <p:stCondLst>
                                    <p:cond delay="0"/>
                                  </p:stCondLst>
                                  <p:childTnLst>
                                    <p:set>
                                      <p:cBhvr>
                                        <p:cTn id="40" dur="1" fill="hold">
                                          <p:stCondLst>
                                            <p:cond delay="0"/>
                                          </p:stCondLst>
                                        </p:cTn>
                                        <p:tgtEl>
                                          <p:spTgt spid="2054">
                                            <p:txEl>
                                              <p:pRg st="8" end="8"/>
                                            </p:txEl>
                                          </p:spTgt>
                                        </p:tgtEl>
                                        <p:attrNameLst>
                                          <p:attrName>style.visibility</p:attrName>
                                        </p:attrNameLst>
                                      </p:cBhvr>
                                      <p:to>
                                        <p:strVal val="visible"/>
                                      </p:to>
                                    </p:set>
                                    <p:anim calcmode="lin" valueType="num">
                                      <p:cBhvr>
                                        <p:cTn id="41" dur="1000" fill="hold"/>
                                        <p:tgtEl>
                                          <p:spTgt spid="2054">
                                            <p:txEl>
                                              <p:pRg st="8" end="8"/>
                                            </p:txEl>
                                          </p:spTgt>
                                        </p:tgtEl>
                                        <p:attrNameLst>
                                          <p:attrName>ppt_w</p:attrName>
                                        </p:attrNameLst>
                                      </p:cBhvr>
                                      <p:tavLst>
                                        <p:tav tm="0">
                                          <p:val>
                                            <p:fltVal val="0"/>
                                          </p:val>
                                        </p:tav>
                                        <p:tav tm="100000">
                                          <p:val>
                                            <p:strVal val="#ppt_w"/>
                                          </p:val>
                                        </p:tav>
                                      </p:tavLst>
                                    </p:anim>
                                    <p:anim calcmode="lin" valueType="num">
                                      <p:cBhvr>
                                        <p:cTn id="42" dur="1000" fill="hold"/>
                                        <p:tgtEl>
                                          <p:spTgt spid="2054">
                                            <p:txEl>
                                              <p:pRg st="8" end="8"/>
                                            </p:txEl>
                                          </p:spTgt>
                                        </p:tgtEl>
                                        <p:attrNameLst>
                                          <p:attrName>ppt_h</p:attrName>
                                        </p:attrNameLst>
                                      </p:cBhvr>
                                      <p:tavLst>
                                        <p:tav tm="0">
                                          <p:val>
                                            <p:fltVal val="0"/>
                                          </p:val>
                                        </p:tav>
                                        <p:tav tm="100000">
                                          <p:val>
                                            <p:strVal val="#ppt_h"/>
                                          </p:val>
                                        </p:tav>
                                      </p:tavLst>
                                    </p:anim>
                                    <p:anim calcmode="lin" valueType="num">
                                      <p:cBhvr>
                                        <p:cTn id="43" dur="1000" fill="hold"/>
                                        <p:tgtEl>
                                          <p:spTgt spid="2054">
                                            <p:txEl>
                                              <p:pRg st="8" end="8"/>
                                            </p:txEl>
                                          </p:spTgt>
                                        </p:tgtEl>
                                        <p:attrNameLst>
                                          <p:attrName>style.rotation</p:attrName>
                                        </p:attrNameLst>
                                      </p:cBhvr>
                                      <p:tavLst>
                                        <p:tav tm="0">
                                          <p:val>
                                            <p:fltVal val="90"/>
                                          </p:val>
                                        </p:tav>
                                        <p:tav tm="100000">
                                          <p:val>
                                            <p:fltVal val="0"/>
                                          </p:val>
                                        </p:tav>
                                      </p:tavLst>
                                    </p:anim>
                                    <p:animEffect transition="in" filter="fade">
                                      <p:cBhvr>
                                        <p:cTn id="44" dur="1000"/>
                                        <p:tgtEl>
                                          <p:spTgt spid="20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0" y="152400"/>
            <a:ext cx="8839200" cy="1600200"/>
          </a:xfrm>
        </p:spPr>
        <p:txBody>
          <a:bodyPr/>
          <a:lstStyle/>
          <a:p>
            <a:pPr algn="l" eaLnBrk="1" hangingPunct="1">
              <a:defRPr/>
            </a:pPr>
            <a:r>
              <a:rPr lang="en-US" sz="4000" dirty="0" smtClean="0">
                <a:solidFill>
                  <a:schemeClr val="accent6">
                    <a:lumMod val="75000"/>
                  </a:schemeClr>
                </a:solidFill>
                <a:latin typeface="Times" pitchFamily="18" charset="0"/>
                <a:cs typeface="Times" pitchFamily="18" charset="0"/>
              </a:rPr>
              <a:t>BÀI 11</a:t>
            </a:r>
            <a:r>
              <a:rPr lang="en-US" dirty="0" smtClean="0">
                <a:solidFill>
                  <a:schemeClr val="accent6">
                    <a:lumMod val="75000"/>
                  </a:schemeClr>
                </a:solidFill>
                <a:latin typeface="Times" pitchFamily="18" charset="0"/>
                <a:cs typeface="Times" pitchFamily="18" charset="0"/>
              </a:rPr>
              <a:t/>
            </a:r>
            <a:br>
              <a:rPr lang="en-US" dirty="0" smtClean="0">
                <a:solidFill>
                  <a:schemeClr val="accent6">
                    <a:lumMod val="75000"/>
                  </a:schemeClr>
                </a:solidFill>
                <a:latin typeface="Times" pitchFamily="18" charset="0"/>
                <a:cs typeface="Times" pitchFamily="18" charset="0"/>
              </a:rPr>
            </a:br>
            <a:r>
              <a:rPr lang="en-US" dirty="0" smtClean="0">
                <a:solidFill>
                  <a:schemeClr val="accent6">
                    <a:lumMod val="75000"/>
                  </a:schemeClr>
                </a:solidFill>
                <a:latin typeface="Times" pitchFamily="18" charset="0"/>
                <a:cs typeface="Times" pitchFamily="18" charset="0"/>
              </a:rPr>
              <a:t>      </a:t>
            </a:r>
            <a:r>
              <a:rPr lang="en-US" b="1" dirty="0" smtClean="0">
                <a:solidFill>
                  <a:schemeClr val="accent6">
                    <a:lumMod val="75000"/>
                  </a:schemeClr>
                </a:solidFill>
                <a:latin typeface="Times" pitchFamily="18" charset="0"/>
                <a:cs typeface="Times" pitchFamily="18" charset="0"/>
              </a:rPr>
              <a:t>TẠO CÁC HIỆU ỨNG ĐỘNG</a:t>
            </a:r>
          </a:p>
        </p:txBody>
      </p:sp>
      <p:sp>
        <p:nvSpPr>
          <p:cNvPr id="55" name="AutoShape 27" descr="Bouquet">
            <a:hlinkClick r:id="rId3" action="ppaction://hlinksldjump"/>
          </p:cNvPr>
          <p:cNvSpPr>
            <a:spLocks noChangeArrowheads="1"/>
          </p:cNvSpPr>
          <p:nvPr/>
        </p:nvSpPr>
        <p:spPr bwMode="gray">
          <a:xfrm>
            <a:off x="2062163" y="1874838"/>
            <a:ext cx="5678487" cy="833437"/>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defRPr/>
            </a:pPr>
            <a:r>
              <a:rPr lang="en-US" sz="2600" b="1">
                <a:solidFill>
                  <a:schemeClr val="accent6">
                    <a:lumMod val="75000"/>
                  </a:schemeClr>
                </a:solidFill>
                <a:hlinkClick r:id="rId4" action="ppaction://hlinkpres?slideindex=11&amp;slidetitle=PowerPoint Presentation"/>
              </a:rPr>
              <a:t>Chuyển trang chiếu</a:t>
            </a:r>
            <a:endParaRPr lang="en-US" sz="2600" b="1">
              <a:solidFill>
                <a:schemeClr val="accent6">
                  <a:lumMod val="75000"/>
                </a:schemeClr>
              </a:solidFill>
            </a:endParaRPr>
          </a:p>
        </p:txBody>
      </p:sp>
      <p:sp>
        <p:nvSpPr>
          <p:cNvPr id="56" name="AutoShape 43" descr="Bouquet">
            <a:hlinkClick r:id="rId5" action="ppaction://hlinksldjump"/>
          </p:cNvPr>
          <p:cNvSpPr>
            <a:spLocks noChangeArrowheads="1"/>
          </p:cNvSpPr>
          <p:nvPr/>
        </p:nvSpPr>
        <p:spPr bwMode="gray">
          <a:xfrm>
            <a:off x="2030413" y="5862638"/>
            <a:ext cx="5700712" cy="8382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sz="2600" b="1">
                <a:solidFill>
                  <a:srgbClr val="000099"/>
                </a:solidFill>
              </a:rPr>
              <a:t>Một vài lưu ý khi tạo bài trình chiếu</a:t>
            </a:r>
            <a:endParaRPr lang="en-US" sz="2600" b="1">
              <a:solidFill>
                <a:srgbClr val="000099"/>
              </a:solidFill>
              <a:latin typeface="Times New Roman" pitchFamily="18" charset="0"/>
            </a:endParaRPr>
          </a:p>
        </p:txBody>
      </p:sp>
      <p:sp>
        <p:nvSpPr>
          <p:cNvPr id="57" name="AutoShape 43" descr="Bouquet">
            <a:hlinkClick r:id="rId6" action="ppaction://hlinksldjump"/>
          </p:cNvPr>
          <p:cNvSpPr>
            <a:spLocks noChangeArrowheads="1"/>
          </p:cNvSpPr>
          <p:nvPr/>
        </p:nvSpPr>
        <p:spPr bwMode="gray">
          <a:xfrm>
            <a:off x="2039938" y="4586288"/>
            <a:ext cx="5700712" cy="8382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defRPr/>
            </a:pPr>
            <a:r>
              <a:rPr lang="en-US" sz="2600" b="1">
                <a:solidFill>
                  <a:srgbClr val="000099"/>
                </a:solidFill>
              </a:rPr>
              <a:t>Sử dụng các hiệu ứng động</a:t>
            </a:r>
            <a:endParaRPr lang="en-US" sz="2600" b="1">
              <a:solidFill>
                <a:srgbClr val="000099"/>
              </a:solidFill>
              <a:latin typeface="Times New Roman" pitchFamily="18" charset="0"/>
            </a:endParaRPr>
          </a:p>
        </p:txBody>
      </p:sp>
      <p:sp>
        <p:nvSpPr>
          <p:cNvPr id="58" name="AutoShape 43" descr="Bouquet">
            <a:hlinkClick r:id="rId7" action="ppaction://hlinksldjump"/>
          </p:cNvPr>
          <p:cNvSpPr>
            <a:spLocks noChangeArrowheads="1"/>
          </p:cNvSpPr>
          <p:nvPr/>
        </p:nvSpPr>
        <p:spPr bwMode="gray">
          <a:xfrm>
            <a:off x="2033588" y="3213100"/>
            <a:ext cx="5700712" cy="8382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0" hangingPunct="0">
              <a:defRPr/>
            </a:pPr>
            <a:r>
              <a:rPr lang="en-US" sz="2600" b="1">
                <a:solidFill>
                  <a:srgbClr val="000099"/>
                </a:solidFill>
                <a:hlinkClick r:id="rId8" action="ppaction://hlinkpres?slideindex=17&amp;slidetitle=PowerPoint Presentation"/>
              </a:rPr>
              <a:t>Tạo hiệu ứng động cho đối tượng</a:t>
            </a:r>
            <a:r>
              <a:rPr lang="en-US" sz="2600" b="1">
                <a:solidFill>
                  <a:srgbClr val="000099"/>
                </a:solidFill>
                <a:latin typeface="Times New Roman" pitchFamily="18" charset="0"/>
                <a:hlinkClick r:id="rId8" action="ppaction://hlinkpres?slideindex=17&amp;slidetitle=PowerPoint Presentation"/>
              </a:rPr>
              <a:t> </a:t>
            </a:r>
            <a:endParaRPr lang="en-US" sz="2600" b="1">
              <a:solidFill>
                <a:srgbClr val="000099"/>
              </a:solidFill>
              <a:latin typeface="Times New Roman" pitchFamily="18" charset="0"/>
            </a:endParaRPr>
          </a:p>
        </p:txBody>
      </p:sp>
      <p:grpSp>
        <p:nvGrpSpPr>
          <p:cNvPr id="59" name="Group 24"/>
          <p:cNvGrpSpPr>
            <a:grpSpLocks/>
          </p:cNvGrpSpPr>
          <p:nvPr/>
        </p:nvGrpSpPr>
        <p:grpSpPr bwMode="auto">
          <a:xfrm rot="5400000">
            <a:off x="1008063" y="2547938"/>
            <a:ext cx="1173162" cy="144462"/>
            <a:chOff x="0" y="1896"/>
            <a:chExt cx="5760" cy="120"/>
          </a:xfrm>
        </p:grpSpPr>
        <p:sp>
          <p:nvSpPr>
            <p:cNvPr id="11327"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latin typeface="Times New Roman" pitchFamily="18" charset="0"/>
              </a:endParaRPr>
            </a:p>
          </p:txBody>
        </p:sp>
        <p:sp>
          <p:nvSpPr>
            <p:cNvPr id="11328"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latin typeface="Times New Roman" pitchFamily="18" charset="0"/>
              </a:endParaRPr>
            </a:p>
          </p:txBody>
        </p:sp>
      </p:grpSp>
      <p:grpSp>
        <p:nvGrpSpPr>
          <p:cNvPr id="62" name="Group 28"/>
          <p:cNvGrpSpPr>
            <a:grpSpLocks/>
          </p:cNvGrpSpPr>
          <p:nvPr/>
        </p:nvGrpSpPr>
        <p:grpSpPr bwMode="auto">
          <a:xfrm>
            <a:off x="981075" y="1706563"/>
            <a:ext cx="1066800" cy="989012"/>
            <a:chOff x="3257" y="860"/>
            <a:chExt cx="581" cy="623"/>
          </a:xfrm>
        </p:grpSpPr>
        <p:grpSp>
          <p:nvGrpSpPr>
            <p:cNvPr id="11316" name="Group 29"/>
            <p:cNvGrpSpPr>
              <a:grpSpLocks/>
            </p:cNvGrpSpPr>
            <p:nvPr/>
          </p:nvGrpSpPr>
          <p:grpSpPr bwMode="auto">
            <a:xfrm rot="5400000">
              <a:off x="3236" y="881"/>
              <a:ext cx="623" cy="581"/>
              <a:chOff x="1871" y="1824"/>
              <a:chExt cx="2007" cy="1807"/>
            </a:xfrm>
          </p:grpSpPr>
          <p:sp>
            <p:nvSpPr>
              <p:cNvPr id="11318" name="AutoShape 30"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wrap="none" anchor="ctr"/>
              <a:lstStyle/>
              <a:p>
                <a:pPr eaLnBrk="0" hangingPunct="0"/>
                <a:endParaRPr lang="en-US">
                  <a:latin typeface="Times New Roman" pitchFamily="18" charset="0"/>
                </a:endParaRPr>
              </a:p>
            </p:txBody>
          </p:sp>
          <p:sp>
            <p:nvSpPr>
              <p:cNvPr id="11319" name="AutoShape 31"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rot="10800000" wrap="none" anchor="ctr"/>
              <a:lstStyle/>
              <a:p>
                <a:pPr eaLnBrk="0" hangingPunct="0"/>
                <a:endParaRPr lang="en-US">
                  <a:latin typeface="Times New Roman" pitchFamily="18" charset="0"/>
                </a:endParaRPr>
              </a:p>
            </p:txBody>
          </p:sp>
          <p:sp>
            <p:nvSpPr>
              <p:cNvPr id="11320" name="AutoShape 32"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vert="eaVert" wrap="none" anchor="ctr"/>
              <a:lstStyle/>
              <a:p>
                <a:pPr eaLnBrk="0" hangingPunct="0"/>
                <a:endParaRPr lang="en-US">
                  <a:latin typeface="Times New Roman" pitchFamily="18" charset="0"/>
                </a:endParaRPr>
              </a:p>
            </p:txBody>
          </p:sp>
          <p:sp>
            <p:nvSpPr>
              <p:cNvPr id="11321" name="Oval 33" descr="Bouquet"/>
              <p:cNvSpPr>
                <a:spLocks noChangeArrowheads="1"/>
              </p:cNvSpPr>
              <p:nvPr/>
            </p:nvSpPr>
            <p:spPr bwMode="gray">
              <a:xfrm>
                <a:off x="2078" y="1824"/>
                <a:ext cx="1615" cy="1615"/>
              </a:xfrm>
              <a:prstGeom prst="ellipse">
                <a:avLst/>
              </a:prstGeom>
              <a:blipFill dpi="0" rotWithShape="1">
                <a:blip r:embed="rId9"/>
                <a:srcRect/>
                <a:tile tx="0" ty="0" sx="100000" sy="100000" flip="none" algn="tl"/>
              </a:blipFill>
              <a:ln w="57150" algn="ctr">
                <a:solidFill>
                  <a:srgbClr val="009900"/>
                </a:solidFill>
                <a:round/>
                <a:headEnd/>
                <a:tailEnd/>
              </a:ln>
            </p:spPr>
            <p:txBody>
              <a:bodyPr rot="10800000" vert="eaVert" wrap="none" anchor="ctr"/>
              <a:lstStyle/>
              <a:p>
                <a:pPr eaLnBrk="0" hangingPunct="0"/>
                <a:endParaRPr lang="en-US">
                  <a:latin typeface="Times New Roman" pitchFamily="18" charset="0"/>
                </a:endParaRPr>
              </a:p>
            </p:txBody>
          </p:sp>
          <p:sp>
            <p:nvSpPr>
              <p:cNvPr id="11322" name="Oval 34" descr="Bouquet">
                <a:hlinkClick r:id="rId10" action="ppaction://hlinkpres?slideindex=1&amp;slidetitle="/>
              </p:cNvPr>
              <p:cNvSpPr>
                <a:spLocks noChangeArrowheads="1"/>
              </p:cNvSpPr>
              <p:nvPr/>
            </p:nvSpPr>
            <p:spPr bwMode="gray">
              <a:xfrm>
                <a:off x="2170" y="1915"/>
                <a:ext cx="1430" cy="1430"/>
              </a:xfrm>
              <a:prstGeom prst="ellipse">
                <a:avLst/>
              </a:prstGeom>
              <a:blipFill dpi="0" rotWithShape="1">
                <a:blip r:embed="rId9"/>
                <a:srcRect/>
                <a:tile tx="0" ty="0" sx="100000" sy="100000" flip="none" algn="tl"/>
              </a:blipFill>
              <a:ln w="9525" algn="ctr">
                <a:solidFill>
                  <a:srgbClr val="009900"/>
                </a:solidFill>
                <a:round/>
                <a:headEnd/>
                <a:tailEnd/>
              </a:ln>
            </p:spPr>
            <p:txBody>
              <a:bodyPr rot="10800000" vert="eaVert" wrap="none" anchor="ctr"/>
              <a:lstStyle/>
              <a:p>
                <a:pPr eaLnBrk="0" hangingPunct="0"/>
                <a:endParaRPr lang="en-US">
                  <a:latin typeface="Times New Roman" pitchFamily="18" charset="0"/>
                </a:endParaRPr>
              </a:p>
            </p:txBody>
          </p:sp>
          <p:sp>
            <p:nvSpPr>
              <p:cNvPr id="11323" name="Oval 35" descr="Bouquet"/>
              <p:cNvSpPr>
                <a:spLocks noChangeArrowheads="1"/>
              </p:cNvSpPr>
              <p:nvPr/>
            </p:nvSpPr>
            <p:spPr bwMode="gray">
              <a:xfrm>
                <a:off x="2280" y="2916"/>
                <a:ext cx="1240" cy="22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en-US">
                  <a:latin typeface="Times New Roman" pitchFamily="18" charset="0"/>
                </a:endParaRPr>
              </a:p>
            </p:txBody>
          </p:sp>
          <p:sp>
            <p:nvSpPr>
              <p:cNvPr id="11324" name="Oval 36" descr="Bouquet"/>
              <p:cNvSpPr>
                <a:spLocks noChangeArrowheads="1"/>
              </p:cNvSpPr>
              <p:nvPr/>
            </p:nvSpPr>
            <p:spPr bwMode="gray">
              <a:xfrm>
                <a:off x="2280" y="2916"/>
                <a:ext cx="1240" cy="22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en-US">
                  <a:latin typeface="Times New Roman" pitchFamily="18" charset="0"/>
                </a:endParaRPr>
              </a:p>
            </p:txBody>
          </p:sp>
          <p:sp>
            <p:nvSpPr>
              <p:cNvPr id="11325" name="Oval 37" descr="Bouquet"/>
              <p:cNvSpPr>
                <a:spLocks noChangeArrowheads="1"/>
              </p:cNvSpPr>
              <p:nvPr/>
            </p:nvSpPr>
            <p:spPr bwMode="gray">
              <a:xfrm>
                <a:off x="2267" y="2066"/>
                <a:ext cx="1241" cy="1102"/>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latin typeface="Times New Roman" pitchFamily="18" charset="0"/>
                </a:endParaRPr>
              </a:p>
            </p:txBody>
          </p:sp>
          <p:sp>
            <p:nvSpPr>
              <p:cNvPr id="11326" name="Oval 38" descr="Bouquet"/>
              <p:cNvSpPr>
                <a:spLocks noChangeArrowheads="1"/>
              </p:cNvSpPr>
              <p:nvPr/>
            </p:nvSpPr>
            <p:spPr bwMode="gray">
              <a:xfrm>
                <a:off x="2270" y="2082"/>
                <a:ext cx="1241" cy="110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latin typeface="Times New Roman" pitchFamily="18" charset="0"/>
                </a:endParaRPr>
              </a:p>
            </p:txBody>
          </p:sp>
        </p:grpSp>
        <p:sp>
          <p:nvSpPr>
            <p:cNvPr id="11317" name="WordArt 39">
              <a:hlinkClick r:id="rId10"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a:rPr>
                <a:t>1</a:t>
              </a:r>
            </a:p>
          </p:txBody>
        </p:sp>
      </p:grpSp>
      <p:grpSp>
        <p:nvGrpSpPr>
          <p:cNvPr id="74" name="Group 40"/>
          <p:cNvGrpSpPr>
            <a:grpSpLocks/>
          </p:cNvGrpSpPr>
          <p:nvPr/>
        </p:nvGrpSpPr>
        <p:grpSpPr bwMode="auto">
          <a:xfrm rot="5400000">
            <a:off x="1020763" y="4148138"/>
            <a:ext cx="1173162" cy="144462"/>
            <a:chOff x="0" y="1896"/>
            <a:chExt cx="5760" cy="120"/>
          </a:xfrm>
        </p:grpSpPr>
        <p:sp>
          <p:nvSpPr>
            <p:cNvPr id="11314"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latin typeface="Times New Roman" pitchFamily="18" charset="0"/>
              </a:endParaRPr>
            </a:p>
          </p:txBody>
        </p:sp>
        <p:sp>
          <p:nvSpPr>
            <p:cNvPr id="11315"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latin typeface="Times New Roman" pitchFamily="18" charset="0"/>
              </a:endParaRPr>
            </a:p>
          </p:txBody>
        </p:sp>
      </p:grpSp>
      <p:grpSp>
        <p:nvGrpSpPr>
          <p:cNvPr id="77" name="Group 44"/>
          <p:cNvGrpSpPr>
            <a:grpSpLocks/>
          </p:cNvGrpSpPr>
          <p:nvPr/>
        </p:nvGrpSpPr>
        <p:grpSpPr bwMode="auto">
          <a:xfrm>
            <a:off x="1098550" y="3071813"/>
            <a:ext cx="908050" cy="989012"/>
            <a:chOff x="3261" y="1702"/>
            <a:chExt cx="581" cy="623"/>
          </a:xfrm>
        </p:grpSpPr>
        <p:grpSp>
          <p:nvGrpSpPr>
            <p:cNvPr id="11303" name="Group 45"/>
            <p:cNvGrpSpPr>
              <a:grpSpLocks/>
            </p:cNvGrpSpPr>
            <p:nvPr/>
          </p:nvGrpSpPr>
          <p:grpSpPr bwMode="auto">
            <a:xfrm rot="5400000">
              <a:off x="3240" y="1723"/>
              <a:ext cx="623" cy="581"/>
              <a:chOff x="1871" y="1824"/>
              <a:chExt cx="2007" cy="1809"/>
            </a:xfrm>
          </p:grpSpPr>
          <p:sp>
            <p:nvSpPr>
              <p:cNvPr id="11305" name="AutoShape 46"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wrap="none" anchor="ctr"/>
              <a:lstStyle/>
              <a:p>
                <a:pPr eaLnBrk="0" hangingPunct="0"/>
                <a:endParaRPr lang="en-US">
                  <a:latin typeface="Times New Roman" pitchFamily="18" charset="0"/>
                </a:endParaRPr>
              </a:p>
            </p:txBody>
          </p:sp>
          <p:sp>
            <p:nvSpPr>
              <p:cNvPr id="11306" name="AutoShape 47"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rot="10800000" wrap="none" anchor="ctr"/>
              <a:lstStyle/>
              <a:p>
                <a:pPr eaLnBrk="0" hangingPunct="0"/>
                <a:endParaRPr lang="en-US">
                  <a:latin typeface="Times New Roman" pitchFamily="18" charset="0"/>
                </a:endParaRPr>
              </a:p>
            </p:txBody>
          </p:sp>
          <p:sp>
            <p:nvSpPr>
              <p:cNvPr id="11307" name="AutoShape 48" descr="Bouquet"/>
              <p:cNvSpPr>
                <a:spLocks noChangeArrowheads="1"/>
              </p:cNvSpPr>
              <p:nvPr/>
            </p:nvSpPr>
            <p:spPr bwMode="gray">
              <a:xfrm rot="10800000" flipH="1">
                <a:off x="2713" y="3431"/>
                <a:ext cx="303" cy="202"/>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vert="eaVert" wrap="none" anchor="ctr"/>
              <a:lstStyle/>
              <a:p>
                <a:pPr eaLnBrk="0" hangingPunct="0"/>
                <a:endParaRPr lang="en-US">
                  <a:latin typeface="Times New Roman" pitchFamily="18" charset="0"/>
                </a:endParaRPr>
              </a:p>
            </p:txBody>
          </p:sp>
          <p:sp>
            <p:nvSpPr>
              <p:cNvPr id="11308" name="Oval 49" descr="Bouquet"/>
              <p:cNvSpPr>
                <a:spLocks noChangeArrowheads="1"/>
              </p:cNvSpPr>
              <p:nvPr/>
            </p:nvSpPr>
            <p:spPr bwMode="gray">
              <a:xfrm>
                <a:off x="2078" y="1824"/>
                <a:ext cx="1615" cy="1615"/>
              </a:xfrm>
              <a:prstGeom prst="ellipse">
                <a:avLst/>
              </a:prstGeom>
              <a:blipFill dpi="0" rotWithShape="1">
                <a:blip r:embed="rId9"/>
                <a:srcRect/>
                <a:tile tx="0" ty="0" sx="100000" sy="100000" flip="none" algn="tl"/>
              </a:blipFill>
              <a:ln w="57150" algn="ctr">
                <a:solidFill>
                  <a:srgbClr val="009900"/>
                </a:solidFill>
                <a:round/>
                <a:headEnd/>
                <a:tailEnd/>
              </a:ln>
            </p:spPr>
            <p:txBody>
              <a:bodyPr rot="10800000" vert="eaVert" wrap="none" anchor="ctr"/>
              <a:lstStyle/>
              <a:p>
                <a:pPr eaLnBrk="0" hangingPunct="0"/>
                <a:endParaRPr lang="en-US">
                  <a:latin typeface="Times New Roman" pitchFamily="18" charset="0"/>
                </a:endParaRPr>
              </a:p>
            </p:txBody>
          </p:sp>
          <p:sp>
            <p:nvSpPr>
              <p:cNvPr id="11309" name="Oval 50" descr="Bouquet"/>
              <p:cNvSpPr>
                <a:spLocks noChangeArrowheads="1"/>
              </p:cNvSpPr>
              <p:nvPr/>
            </p:nvSpPr>
            <p:spPr bwMode="gray">
              <a:xfrm>
                <a:off x="2168" y="1913"/>
                <a:ext cx="1430" cy="1430"/>
              </a:xfrm>
              <a:prstGeom prst="ellipse">
                <a:avLst/>
              </a:prstGeom>
              <a:blipFill dpi="0" rotWithShape="1">
                <a:blip r:embed="rId9"/>
                <a:srcRect/>
                <a:tile tx="0" ty="0" sx="100000" sy="100000" flip="none" algn="tl"/>
              </a:blipFill>
              <a:ln w="9525" algn="ctr">
                <a:solidFill>
                  <a:srgbClr val="009900"/>
                </a:solidFill>
                <a:round/>
                <a:headEnd/>
                <a:tailEnd/>
              </a:ln>
            </p:spPr>
            <p:txBody>
              <a:bodyPr rot="10800000" vert="eaVert" wrap="none" anchor="ctr"/>
              <a:lstStyle/>
              <a:p>
                <a:pPr eaLnBrk="0" hangingPunct="0"/>
                <a:endParaRPr lang="en-US">
                  <a:latin typeface="Times New Roman" pitchFamily="18" charset="0"/>
                </a:endParaRPr>
              </a:p>
            </p:txBody>
          </p:sp>
          <p:sp>
            <p:nvSpPr>
              <p:cNvPr id="11310" name="Oval 51" descr="Bouquet"/>
              <p:cNvSpPr>
                <a:spLocks noChangeArrowheads="1"/>
              </p:cNvSpPr>
              <p:nvPr/>
            </p:nvSpPr>
            <p:spPr bwMode="gray">
              <a:xfrm>
                <a:off x="2274" y="2885"/>
                <a:ext cx="1240" cy="26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en-US">
                  <a:latin typeface="Times New Roman" pitchFamily="18" charset="0"/>
                </a:endParaRPr>
              </a:p>
            </p:txBody>
          </p:sp>
          <p:sp>
            <p:nvSpPr>
              <p:cNvPr id="11311" name="Oval 52" descr="Bouquet">
                <a:hlinkClick r:id="rId11" action="ppaction://hlinkpres?slideindex=1&amp;slidetitle="/>
              </p:cNvPr>
              <p:cNvSpPr>
                <a:spLocks noChangeArrowheads="1"/>
              </p:cNvSpPr>
              <p:nvPr/>
            </p:nvSpPr>
            <p:spPr bwMode="gray">
              <a:xfrm>
                <a:off x="2274" y="2885"/>
                <a:ext cx="1240" cy="26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en-US">
                  <a:latin typeface="Times New Roman" pitchFamily="18" charset="0"/>
                </a:endParaRPr>
              </a:p>
            </p:txBody>
          </p:sp>
          <p:sp>
            <p:nvSpPr>
              <p:cNvPr id="11312" name="Oval 53" descr="Bouquet"/>
              <p:cNvSpPr>
                <a:spLocks noChangeArrowheads="1"/>
              </p:cNvSpPr>
              <p:nvPr/>
            </p:nvSpPr>
            <p:spPr bwMode="gray">
              <a:xfrm>
                <a:off x="2267" y="2067"/>
                <a:ext cx="1241" cy="110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latin typeface="Times New Roman" pitchFamily="18" charset="0"/>
                </a:endParaRPr>
              </a:p>
            </p:txBody>
          </p:sp>
          <p:sp>
            <p:nvSpPr>
              <p:cNvPr id="11313" name="Oval 54" descr="Bouquet"/>
              <p:cNvSpPr>
                <a:spLocks noChangeArrowheads="1"/>
              </p:cNvSpPr>
              <p:nvPr/>
            </p:nvSpPr>
            <p:spPr bwMode="gray">
              <a:xfrm>
                <a:off x="2267" y="2083"/>
                <a:ext cx="1241" cy="1099"/>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latin typeface="Times New Roman" pitchFamily="18" charset="0"/>
                </a:endParaRPr>
              </a:p>
            </p:txBody>
          </p:sp>
        </p:grpSp>
        <p:sp>
          <p:nvSpPr>
            <p:cNvPr id="11304" name="WordArt 55">
              <a:hlinkClick r:id="rId11"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a:rPr>
                <a:t>2</a:t>
              </a:r>
            </a:p>
          </p:txBody>
        </p:sp>
      </p:grpSp>
      <p:grpSp>
        <p:nvGrpSpPr>
          <p:cNvPr id="89" name="Group 57"/>
          <p:cNvGrpSpPr>
            <a:grpSpLocks/>
          </p:cNvGrpSpPr>
          <p:nvPr/>
        </p:nvGrpSpPr>
        <p:grpSpPr bwMode="auto">
          <a:xfrm>
            <a:off x="1093788" y="4427538"/>
            <a:ext cx="922337" cy="989012"/>
            <a:chOff x="3247" y="2515"/>
            <a:chExt cx="581" cy="623"/>
          </a:xfrm>
        </p:grpSpPr>
        <p:grpSp>
          <p:nvGrpSpPr>
            <p:cNvPr id="11292" name="Group 58"/>
            <p:cNvGrpSpPr>
              <a:grpSpLocks/>
            </p:cNvGrpSpPr>
            <p:nvPr/>
          </p:nvGrpSpPr>
          <p:grpSpPr bwMode="auto">
            <a:xfrm rot="5400000">
              <a:off x="3226" y="2536"/>
              <a:ext cx="623" cy="581"/>
              <a:chOff x="1871" y="1824"/>
              <a:chExt cx="2007" cy="1807"/>
            </a:xfrm>
          </p:grpSpPr>
          <p:sp>
            <p:nvSpPr>
              <p:cNvPr id="11294" name="AutoShape 59"/>
              <p:cNvSpPr>
                <a:spLocks noChangeArrowheads="1"/>
              </p:cNvSpPr>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pPr eaLnBrk="0" hangingPunct="0"/>
                <a:endParaRPr lang="en-US">
                  <a:latin typeface="Times New Roman" pitchFamily="18" charset="0"/>
                </a:endParaRPr>
              </a:p>
            </p:txBody>
          </p:sp>
          <p:sp>
            <p:nvSpPr>
              <p:cNvPr id="11295" name="AutoShape 60"/>
              <p:cNvSpPr>
                <a:spLocks noChangeArrowheads="1"/>
              </p:cNvSpPr>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pPr eaLnBrk="0" hangingPunct="0"/>
                <a:endParaRPr lang="en-US">
                  <a:latin typeface="Times New Roman" pitchFamily="18" charset="0"/>
                </a:endParaRPr>
              </a:p>
            </p:txBody>
          </p:sp>
          <p:sp>
            <p:nvSpPr>
              <p:cNvPr id="11296"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pPr eaLnBrk="0" hangingPunct="0"/>
                <a:endParaRPr lang="en-US">
                  <a:latin typeface="Times New Roman" pitchFamily="18" charset="0"/>
                </a:endParaRPr>
              </a:p>
            </p:txBody>
          </p:sp>
          <p:sp>
            <p:nvSpPr>
              <p:cNvPr id="11297"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pPr eaLnBrk="0" hangingPunct="0"/>
                <a:endParaRPr lang="en-US">
                  <a:latin typeface="Times New Roman" pitchFamily="18" charset="0"/>
                </a:endParaRPr>
              </a:p>
            </p:txBody>
          </p:sp>
          <p:sp>
            <p:nvSpPr>
              <p:cNvPr id="11298" name="Oval 63" descr="Bouquet"/>
              <p:cNvSpPr>
                <a:spLocks noChangeArrowheads="1"/>
              </p:cNvSpPr>
              <p:nvPr/>
            </p:nvSpPr>
            <p:spPr bwMode="gray">
              <a:xfrm>
                <a:off x="2170" y="1915"/>
                <a:ext cx="1430" cy="1430"/>
              </a:xfrm>
              <a:prstGeom prst="ellipse">
                <a:avLst/>
              </a:prstGeom>
              <a:blipFill dpi="0" rotWithShape="1">
                <a:blip r:embed="rId9"/>
                <a:srcRect/>
                <a:tile tx="0" ty="0" sx="100000" sy="100000" flip="none" algn="tl"/>
              </a:blipFill>
              <a:ln w="9525" algn="ctr">
                <a:solidFill>
                  <a:srgbClr val="009900"/>
                </a:solidFill>
                <a:round/>
                <a:headEnd/>
                <a:tailEnd/>
              </a:ln>
            </p:spPr>
            <p:txBody>
              <a:bodyPr rot="10800000" vert="eaVert" wrap="none" anchor="ctr"/>
              <a:lstStyle/>
              <a:p>
                <a:pPr eaLnBrk="0" hangingPunct="0"/>
                <a:endParaRPr lang="en-US">
                  <a:latin typeface="Times New Roman" pitchFamily="18" charset="0"/>
                </a:endParaRPr>
              </a:p>
            </p:txBody>
          </p:sp>
          <p:sp>
            <p:nvSpPr>
              <p:cNvPr id="97" name="Oval 64"/>
              <p:cNvSpPr>
                <a:spLocks noChangeArrowheads="1"/>
              </p:cNvSpPr>
              <p:nvPr/>
            </p:nvSpPr>
            <p:spPr bwMode="gray">
              <a:xfrm>
                <a:off x="2274" y="2838"/>
                <a:ext cx="1240"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eaLnBrk="0" hangingPunct="0">
                  <a:defRPr/>
                </a:pPr>
                <a:endParaRPr lang="en-US">
                  <a:latin typeface="Times New Roman" pitchFamily="18" charset="0"/>
                </a:endParaRPr>
              </a:p>
            </p:txBody>
          </p:sp>
          <p:sp>
            <p:nvSpPr>
              <p:cNvPr id="11300" name="Oval 65">
                <a:hlinkClick r:id="rId12" action="ppaction://hlinkpres?slideindex=1&amp;slidetitle="/>
              </p:cNvPr>
              <p:cNvSpPr>
                <a:spLocks noChangeArrowheads="1"/>
              </p:cNvSpPr>
              <p:nvPr/>
            </p:nvSpPr>
            <p:spPr bwMode="gray">
              <a:xfrm>
                <a:off x="2274" y="2888"/>
                <a:ext cx="1240"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pPr eaLnBrk="0" hangingPunct="0"/>
                <a:endParaRPr lang="en-US">
                  <a:latin typeface="Times New Roman" pitchFamily="18" charset="0"/>
                </a:endParaRPr>
              </a:p>
            </p:txBody>
          </p:sp>
          <p:sp>
            <p:nvSpPr>
              <p:cNvPr id="99" name="Oval 66"/>
              <p:cNvSpPr>
                <a:spLocks noChangeArrowheads="1"/>
              </p:cNvSpPr>
              <p:nvPr/>
            </p:nvSpPr>
            <p:spPr bwMode="gray">
              <a:xfrm>
                <a:off x="2267" y="2017"/>
                <a:ext cx="1240"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eaLnBrk="0" hangingPunct="0">
                  <a:defRPr/>
                </a:pPr>
                <a:endParaRPr lang="en-US">
                  <a:latin typeface="Times New Roman" pitchFamily="18" charset="0"/>
                </a:endParaRPr>
              </a:p>
            </p:txBody>
          </p:sp>
          <p:sp>
            <p:nvSpPr>
              <p:cNvPr id="11302" name="Oval 67" descr="Bouquet"/>
              <p:cNvSpPr>
                <a:spLocks noChangeArrowheads="1"/>
              </p:cNvSpPr>
              <p:nvPr/>
            </p:nvSpPr>
            <p:spPr bwMode="gray">
              <a:xfrm>
                <a:off x="2270" y="2082"/>
                <a:ext cx="1241" cy="1101"/>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latin typeface="Times New Roman" pitchFamily="18" charset="0"/>
                </a:endParaRPr>
              </a:p>
            </p:txBody>
          </p:sp>
        </p:grpSp>
        <p:sp>
          <p:nvSpPr>
            <p:cNvPr id="11293" name="WordArt 68">
              <a:hlinkClick r:id="rId13"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a:rPr>
                <a:t>3</a:t>
              </a:r>
            </a:p>
          </p:txBody>
        </p:sp>
      </p:grpSp>
      <p:grpSp>
        <p:nvGrpSpPr>
          <p:cNvPr id="101" name="Group 40"/>
          <p:cNvGrpSpPr>
            <a:grpSpLocks/>
          </p:cNvGrpSpPr>
          <p:nvPr/>
        </p:nvGrpSpPr>
        <p:grpSpPr bwMode="auto">
          <a:xfrm rot="5400000">
            <a:off x="1223963" y="5573713"/>
            <a:ext cx="762000" cy="152400"/>
            <a:chOff x="0" y="1896"/>
            <a:chExt cx="5760" cy="120"/>
          </a:xfrm>
        </p:grpSpPr>
        <p:sp>
          <p:nvSpPr>
            <p:cNvPr id="11290"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latin typeface="Times New Roman" pitchFamily="18" charset="0"/>
              </a:endParaRPr>
            </a:p>
          </p:txBody>
        </p:sp>
        <p:sp>
          <p:nvSpPr>
            <p:cNvPr id="11291"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latin typeface="Times New Roman" pitchFamily="18" charset="0"/>
              </a:endParaRPr>
            </a:p>
          </p:txBody>
        </p:sp>
      </p:grpSp>
      <p:grpSp>
        <p:nvGrpSpPr>
          <p:cNvPr id="104" name="Group 57"/>
          <p:cNvGrpSpPr>
            <a:grpSpLocks/>
          </p:cNvGrpSpPr>
          <p:nvPr/>
        </p:nvGrpSpPr>
        <p:grpSpPr bwMode="auto">
          <a:xfrm>
            <a:off x="1065213" y="5770563"/>
            <a:ext cx="922337" cy="989012"/>
            <a:chOff x="3247" y="2515"/>
            <a:chExt cx="581" cy="623"/>
          </a:xfrm>
        </p:grpSpPr>
        <p:grpSp>
          <p:nvGrpSpPr>
            <p:cNvPr id="11279" name="Group 58"/>
            <p:cNvGrpSpPr>
              <a:grpSpLocks/>
            </p:cNvGrpSpPr>
            <p:nvPr/>
          </p:nvGrpSpPr>
          <p:grpSpPr bwMode="auto">
            <a:xfrm rot="5400000">
              <a:off x="3226" y="2536"/>
              <a:ext cx="623" cy="581"/>
              <a:chOff x="1871" y="1824"/>
              <a:chExt cx="2007" cy="1807"/>
            </a:xfrm>
          </p:grpSpPr>
          <p:sp>
            <p:nvSpPr>
              <p:cNvPr id="11281" name="AutoShape 59"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wrap="none" anchor="ctr"/>
              <a:lstStyle/>
              <a:p>
                <a:pPr eaLnBrk="0" hangingPunct="0"/>
                <a:endParaRPr lang="en-US">
                  <a:latin typeface="Times New Roman" pitchFamily="18" charset="0"/>
                </a:endParaRPr>
              </a:p>
            </p:txBody>
          </p:sp>
          <p:sp>
            <p:nvSpPr>
              <p:cNvPr id="11282" name="AutoShape 60"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rot="10800000" wrap="none" anchor="ctr"/>
              <a:lstStyle/>
              <a:p>
                <a:pPr eaLnBrk="0" hangingPunct="0"/>
                <a:endParaRPr lang="en-US">
                  <a:latin typeface="Times New Roman" pitchFamily="18" charset="0"/>
                </a:endParaRPr>
              </a:p>
            </p:txBody>
          </p:sp>
          <p:sp>
            <p:nvSpPr>
              <p:cNvPr id="11283" name="AutoShape 61"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vert="eaVert" wrap="none" anchor="ctr"/>
              <a:lstStyle/>
              <a:p>
                <a:pPr eaLnBrk="0" hangingPunct="0"/>
                <a:endParaRPr lang="en-US">
                  <a:latin typeface="Times New Roman" pitchFamily="18" charset="0"/>
                </a:endParaRPr>
              </a:p>
            </p:txBody>
          </p:sp>
          <p:sp>
            <p:nvSpPr>
              <p:cNvPr id="11284" name="Oval 62" descr="Bouquet"/>
              <p:cNvSpPr>
                <a:spLocks noChangeArrowheads="1"/>
              </p:cNvSpPr>
              <p:nvPr/>
            </p:nvSpPr>
            <p:spPr bwMode="gray">
              <a:xfrm>
                <a:off x="2078" y="1824"/>
                <a:ext cx="1615" cy="1615"/>
              </a:xfrm>
              <a:prstGeom prst="ellipse">
                <a:avLst/>
              </a:prstGeom>
              <a:blipFill dpi="0" rotWithShape="1">
                <a:blip r:embed="rId9"/>
                <a:srcRect/>
                <a:tile tx="0" ty="0" sx="100000" sy="100000" flip="none" algn="tl"/>
              </a:blipFill>
              <a:ln w="57150" algn="ctr">
                <a:solidFill>
                  <a:srgbClr val="009900"/>
                </a:solidFill>
                <a:round/>
                <a:headEnd/>
                <a:tailEnd/>
              </a:ln>
            </p:spPr>
            <p:txBody>
              <a:bodyPr rot="10800000" vert="eaVert" wrap="none" anchor="ctr"/>
              <a:lstStyle/>
              <a:p>
                <a:pPr eaLnBrk="0" hangingPunct="0"/>
                <a:endParaRPr lang="en-US">
                  <a:latin typeface="Times New Roman" pitchFamily="18" charset="0"/>
                </a:endParaRPr>
              </a:p>
            </p:txBody>
          </p:sp>
          <p:sp>
            <p:nvSpPr>
              <p:cNvPr id="11285" name="Oval 63" descr="Bouquet"/>
              <p:cNvSpPr>
                <a:spLocks noChangeArrowheads="1"/>
              </p:cNvSpPr>
              <p:nvPr/>
            </p:nvSpPr>
            <p:spPr bwMode="gray">
              <a:xfrm>
                <a:off x="2170" y="1915"/>
                <a:ext cx="1430" cy="1430"/>
              </a:xfrm>
              <a:prstGeom prst="ellipse">
                <a:avLst/>
              </a:prstGeom>
              <a:blipFill dpi="0" rotWithShape="1">
                <a:blip r:embed="rId9"/>
                <a:srcRect/>
                <a:tile tx="0" ty="0" sx="100000" sy="100000" flip="none" algn="tl"/>
              </a:blipFill>
              <a:ln w="9525" algn="ctr">
                <a:solidFill>
                  <a:srgbClr val="009900"/>
                </a:solidFill>
                <a:round/>
                <a:headEnd/>
                <a:tailEnd/>
              </a:ln>
            </p:spPr>
            <p:txBody>
              <a:bodyPr rot="10800000" vert="eaVert" wrap="none" anchor="ctr"/>
              <a:lstStyle/>
              <a:p>
                <a:pPr eaLnBrk="0" hangingPunct="0"/>
                <a:endParaRPr lang="en-US">
                  <a:latin typeface="Times New Roman" pitchFamily="18" charset="0"/>
                </a:endParaRPr>
              </a:p>
            </p:txBody>
          </p:sp>
          <p:sp>
            <p:nvSpPr>
              <p:cNvPr id="11286" name="Oval 64" descr="Bouquet"/>
              <p:cNvSpPr>
                <a:spLocks noChangeArrowheads="1"/>
              </p:cNvSpPr>
              <p:nvPr/>
            </p:nvSpPr>
            <p:spPr bwMode="gray">
              <a:xfrm>
                <a:off x="2274" y="2888"/>
                <a:ext cx="1240" cy="255"/>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en-US">
                  <a:latin typeface="Times New Roman" pitchFamily="18" charset="0"/>
                </a:endParaRPr>
              </a:p>
            </p:txBody>
          </p:sp>
          <p:sp>
            <p:nvSpPr>
              <p:cNvPr id="11287" name="Oval 65" descr="Bouquet">
                <a:hlinkClick r:id="rId12" action="ppaction://hlinkpres?slideindex=1&amp;slidetitle="/>
              </p:cNvPr>
              <p:cNvSpPr>
                <a:spLocks noChangeArrowheads="1"/>
              </p:cNvSpPr>
              <p:nvPr/>
            </p:nvSpPr>
            <p:spPr bwMode="gray">
              <a:xfrm>
                <a:off x="2274" y="2888"/>
                <a:ext cx="1240" cy="255"/>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en-US">
                  <a:latin typeface="Times New Roman" pitchFamily="18" charset="0"/>
                </a:endParaRPr>
              </a:p>
            </p:txBody>
          </p:sp>
          <p:sp>
            <p:nvSpPr>
              <p:cNvPr id="11288" name="Oval 66" descr="Bouquet"/>
              <p:cNvSpPr>
                <a:spLocks noChangeArrowheads="1"/>
              </p:cNvSpPr>
              <p:nvPr/>
            </p:nvSpPr>
            <p:spPr bwMode="gray">
              <a:xfrm>
                <a:off x="2267" y="2067"/>
                <a:ext cx="1241" cy="1101"/>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latin typeface="Times New Roman" pitchFamily="18" charset="0"/>
                </a:endParaRPr>
              </a:p>
            </p:txBody>
          </p:sp>
          <p:sp>
            <p:nvSpPr>
              <p:cNvPr id="11289" name="Oval 67" descr="Bouquet"/>
              <p:cNvSpPr>
                <a:spLocks noChangeArrowheads="1"/>
              </p:cNvSpPr>
              <p:nvPr/>
            </p:nvSpPr>
            <p:spPr bwMode="gray">
              <a:xfrm>
                <a:off x="2270" y="2082"/>
                <a:ext cx="1241" cy="1101"/>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latin typeface="Times New Roman" pitchFamily="18" charset="0"/>
                </a:endParaRPr>
              </a:p>
            </p:txBody>
          </p:sp>
        </p:grpSp>
        <p:sp>
          <p:nvSpPr>
            <p:cNvPr id="11280" name="WordArt 68">
              <a:hlinkClick r:id="rId13"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a:rPr>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strips(downRight)">
                                      <p:cBhvr>
                                        <p:cTn id="12" dur="1000"/>
                                        <p:tgtEl>
                                          <p:spTgt spid="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up)">
                                      <p:cBhvr>
                                        <p:cTn id="21" dur="500"/>
                                        <p:tgtEl>
                                          <p:spTgt spid="77"/>
                                        </p:tgtEl>
                                      </p:cBhvr>
                                    </p:animEffect>
                                  </p:childTnLst>
                                </p:cTn>
                              </p:par>
                            </p:childTnLst>
                          </p:cTn>
                        </p:par>
                        <p:par>
                          <p:cTn id="22" fill="hold" nodeType="afterGroup">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strips(downRight)">
                                      <p:cBhvr>
                                        <p:cTn id="25" dur="1000"/>
                                        <p:tgtEl>
                                          <p:spTgt spid="5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left)">
                                      <p:cBhvr>
                                        <p:cTn id="30" dur="500"/>
                                        <p:tgtEl>
                                          <p:spTgt spid="74"/>
                                        </p:tgtEl>
                                      </p:cBhvr>
                                    </p:animEffect>
                                  </p:childTnLst>
                                </p:cTn>
                              </p:par>
                            </p:childTnLst>
                          </p:cTn>
                        </p:par>
                        <p:par>
                          <p:cTn id="31" fill="hold" nodeType="afterGroup">
                            <p:stCondLst>
                              <p:cond delay="500"/>
                            </p:stCondLst>
                            <p:childTnLst>
                              <p:par>
                                <p:cTn id="32" presetID="22" presetClass="entr" presetSubtype="1" fill="hold"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wipe(up)">
                                      <p:cBhvr>
                                        <p:cTn id="34" dur="500"/>
                                        <p:tgtEl>
                                          <p:spTgt spid="89"/>
                                        </p:tgtEl>
                                      </p:cBhvr>
                                    </p:animEffect>
                                  </p:childTnLst>
                                </p:cTn>
                              </p:par>
                            </p:childTnLst>
                          </p:cTn>
                        </p:par>
                        <p:par>
                          <p:cTn id="35" fill="hold" nodeType="afterGroup">
                            <p:stCondLst>
                              <p:cond delay="1000"/>
                            </p:stCondLst>
                            <p:childTnLst>
                              <p:par>
                                <p:cTn id="36" presetID="18" presetClass="entr" presetSubtype="6" fill="hold" grpId="0" nodeType="afterEffect">
                                  <p:stCondLst>
                                    <p:cond delay="0"/>
                                  </p:stCondLst>
                                  <p:childTnLst>
                                    <p:set>
                                      <p:cBhvr>
                                        <p:cTn id="37" dur="1" fill="hold">
                                          <p:stCondLst>
                                            <p:cond delay="0"/>
                                          </p:stCondLst>
                                        </p:cTn>
                                        <p:tgtEl>
                                          <p:spTgt spid="57">
                                            <p:bg/>
                                          </p:spTgt>
                                        </p:tgtEl>
                                        <p:attrNameLst>
                                          <p:attrName>style.visibility</p:attrName>
                                        </p:attrNameLst>
                                      </p:cBhvr>
                                      <p:to>
                                        <p:strVal val="visible"/>
                                      </p:to>
                                    </p:set>
                                    <p:animEffect transition="in" filter="strips(downRight)">
                                      <p:cBhvr>
                                        <p:cTn id="38" dur="1000"/>
                                        <p:tgtEl>
                                          <p:spTgt spid="57">
                                            <p:bg/>
                                          </p:spTgt>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57">
                                            <p:txEl>
                                              <p:pRg st="0" end="0"/>
                                            </p:txEl>
                                          </p:spTgt>
                                        </p:tgtEl>
                                        <p:attrNameLst>
                                          <p:attrName>style.visibility</p:attrName>
                                        </p:attrNameLst>
                                      </p:cBhvr>
                                      <p:to>
                                        <p:strVal val="visible"/>
                                      </p:to>
                                    </p:set>
                                    <p:animEffect transition="in" filter="strips(downRight)">
                                      <p:cBhvr>
                                        <p:cTn id="41" dur="1000"/>
                                        <p:tgtEl>
                                          <p:spTgt spid="57">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01"/>
                                        </p:tgtEl>
                                        <p:attrNameLst>
                                          <p:attrName>style.visibility</p:attrName>
                                        </p:attrNameLst>
                                      </p:cBhvr>
                                      <p:to>
                                        <p:strVal val="visible"/>
                                      </p:to>
                                    </p:set>
                                    <p:animEffect transition="in" filter="wipe(left)">
                                      <p:cBhvr>
                                        <p:cTn id="46" dur="500"/>
                                        <p:tgtEl>
                                          <p:spTgt spid="101"/>
                                        </p:tgtEl>
                                      </p:cBhvr>
                                    </p:animEffect>
                                  </p:childTnLst>
                                </p:cTn>
                              </p:par>
                            </p:childTnLst>
                          </p:cTn>
                        </p:par>
                        <p:par>
                          <p:cTn id="47" fill="hold" nodeType="afterGroup">
                            <p:stCondLst>
                              <p:cond delay="500"/>
                            </p:stCondLst>
                            <p:childTnLst>
                              <p:par>
                                <p:cTn id="48" presetID="22" presetClass="entr" presetSubtype="1"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wipe(up)">
                                      <p:cBhvr>
                                        <p:cTn id="50" dur="500"/>
                                        <p:tgtEl>
                                          <p:spTgt spid="104"/>
                                        </p:tgtEl>
                                      </p:cBhvr>
                                    </p:animEffect>
                                  </p:childTnLst>
                                </p:cTn>
                              </p:par>
                            </p:childTnLst>
                          </p:cTn>
                        </p:par>
                        <p:par>
                          <p:cTn id="51" fill="hold" nodeType="afterGroup">
                            <p:stCondLst>
                              <p:cond delay="1000"/>
                            </p:stCondLst>
                            <p:childTnLst>
                              <p:par>
                                <p:cTn id="52" presetID="18" presetClass="entr" presetSubtype="6" fill="hold" grpId="0" nodeType="afterEffect">
                                  <p:stCondLst>
                                    <p:cond delay="0"/>
                                  </p:stCondLst>
                                  <p:childTnLst>
                                    <p:set>
                                      <p:cBhvr>
                                        <p:cTn id="53" dur="1" fill="hold">
                                          <p:stCondLst>
                                            <p:cond delay="0"/>
                                          </p:stCondLst>
                                        </p:cTn>
                                        <p:tgtEl>
                                          <p:spTgt spid="56">
                                            <p:bg/>
                                          </p:spTgt>
                                        </p:tgtEl>
                                        <p:attrNameLst>
                                          <p:attrName>style.visibility</p:attrName>
                                        </p:attrNameLst>
                                      </p:cBhvr>
                                      <p:to>
                                        <p:strVal val="visible"/>
                                      </p:to>
                                    </p:set>
                                    <p:animEffect transition="in" filter="strips(downRight)">
                                      <p:cBhvr>
                                        <p:cTn id="54" dur="1000"/>
                                        <p:tgtEl>
                                          <p:spTgt spid="56">
                                            <p:bg/>
                                          </p:spTgt>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56">
                                            <p:txEl>
                                              <p:pRg st="0" end="0"/>
                                            </p:txEl>
                                          </p:spTgt>
                                        </p:tgtEl>
                                        <p:attrNameLst>
                                          <p:attrName>style.visibility</p:attrName>
                                        </p:attrNameLst>
                                      </p:cBhvr>
                                      <p:to>
                                        <p:strVal val="visible"/>
                                      </p:to>
                                    </p:set>
                                    <p:animEffect transition="in" filter="strips(downRight)">
                                      <p:cBhvr>
                                        <p:cTn id="57" dur="1000"/>
                                        <p:tgtEl>
                                          <p:spTgt spid="56">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9" presetClass="emph" presetSubtype="0" fill="hold" nodeType="clickEffect">
                                  <p:stCondLst>
                                    <p:cond delay="0"/>
                                  </p:stCondLst>
                                  <p:childTnLst>
                                    <p:animClr clrSpc="rgb" dir="cw">
                                      <p:cBhvr override="childStyle">
                                        <p:cTn id="61" dur="500" fill="hold"/>
                                        <p:tgtEl>
                                          <p:spTgt spid="57">
                                            <p:txEl>
                                              <p:pRg st="0" end="0"/>
                                            </p:txEl>
                                          </p:spTgt>
                                        </p:tgtEl>
                                        <p:attrNameLst>
                                          <p:attrName>style.color</p:attrName>
                                        </p:attrNameLst>
                                      </p:cBhvr>
                                      <p:to>
                                        <a:schemeClr val="bg2"/>
                                      </p:to>
                                    </p:animClr>
                                    <p:animClr clrSpc="rgb" dir="cw">
                                      <p:cBhvr>
                                        <p:cTn id="62" dur="500" fill="hold"/>
                                        <p:tgtEl>
                                          <p:spTgt spid="57">
                                            <p:txEl>
                                              <p:pRg st="0" end="0"/>
                                            </p:txEl>
                                          </p:spTgt>
                                        </p:tgtEl>
                                        <p:attrNameLst>
                                          <p:attrName>fillcolor</p:attrName>
                                        </p:attrNameLst>
                                      </p:cBhvr>
                                      <p:to>
                                        <a:schemeClr val="bg2"/>
                                      </p:to>
                                    </p:animClr>
                                    <p:set>
                                      <p:cBhvr>
                                        <p:cTn id="63" dur="500" fill="hold"/>
                                        <p:tgtEl>
                                          <p:spTgt spid="57">
                                            <p:txEl>
                                              <p:pRg st="0" end="0"/>
                                            </p:txEl>
                                          </p:spTgt>
                                        </p:tgtEl>
                                        <p:attrNameLst>
                                          <p:attrName>fill.type</p:attrName>
                                        </p:attrNameLst>
                                      </p:cBhvr>
                                      <p:to>
                                        <p:strVal val="solid"/>
                                      </p:to>
                                    </p:set>
                                    <p:set>
                                      <p:cBhvr>
                                        <p:cTn id="64" dur="500" fill="hold"/>
                                        <p:tgtEl>
                                          <p:spTgt spid="57">
                                            <p:txEl>
                                              <p:pRg st="0" end="0"/>
                                            </p:txEl>
                                          </p:spTgt>
                                        </p:tgtEl>
                                        <p:attrNameLst>
                                          <p:attrName>fill.on</p:attrName>
                                        </p:attrNameLst>
                                      </p:cBhvr>
                                      <p:to>
                                        <p:strVal val="true"/>
                                      </p:to>
                                    </p:set>
                                  </p:childTnLst>
                                </p:cTn>
                              </p:par>
                            </p:childTnLst>
                          </p:cTn>
                        </p:par>
                        <p:par>
                          <p:cTn id="65" fill="hold" nodeType="afterGroup">
                            <p:stCondLst>
                              <p:cond delay="500"/>
                            </p:stCondLst>
                            <p:childTnLst>
                              <p:par>
                                <p:cTn id="66" presetID="19" presetClass="emph" presetSubtype="0" fill="hold" nodeType="afterEffect">
                                  <p:stCondLst>
                                    <p:cond delay="0"/>
                                  </p:stCondLst>
                                  <p:childTnLst>
                                    <p:animClr clrSpc="rgb" dir="cw">
                                      <p:cBhvr override="childStyle">
                                        <p:cTn id="67" dur="500" fill="hold"/>
                                        <p:tgtEl>
                                          <p:spTgt spid="56">
                                            <p:txEl>
                                              <p:pRg st="0" end="0"/>
                                            </p:txEl>
                                          </p:spTgt>
                                        </p:tgtEl>
                                        <p:attrNameLst>
                                          <p:attrName>style.color</p:attrName>
                                        </p:attrNameLst>
                                      </p:cBhvr>
                                      <p:to>
                                        <a:schemeClr val="bg2"/>
                                      </p:to>
                                    </p:animClr>
                                    <p:animClr clrSpc="rgb" dir="cw">
                                      <p:cBhvr>
                                        <p:cTn id="68" dur="500" fill="hold"/>
                                        <p:tgtEl>
                                          <p:spTgt spid="56">
                                            <p:txEl>
                                              <p:pRg st="0" end="0"/>
                                            </p:txEl>
                                          </p:spTgt>
                                        </p:tgtEl>
                                        <p:attrNameLst>
                                          <p:attrName>fillcolor</p:attrName>
                                        </p:attrNameLst>
                                      </p:cBhvr>
                                      <p:to>
                                        <a:schemeClr val="bg2"/>
                                      </p:to>
                                    </p:animClr>
                                    <p:set>
                                      <p:cBhvr>
                                        <p:cTn id="69" dur="500" fill="hold"/>
                                        <p:tgtEl>
                                          <p:spTgt spid="56">
                                            <p:txEl>
                                              <p:pRg st="0" end="0"/>
                                            </p:txEl>
                                          </p:spTgt>
                                        </p:tgtEl>
                                        <p:attrNameLst>
                                          <p:attrName>fill.type</p:attrName>
                                        </p:attrNameLst>
                                      </p:cBhvr>
                                      <p:to>
                                        <p:strVal val="solid"/>
                                      </p:to>
                                    </p:set>
                                    <p:set>
                                      <p:cBhvr>
                                        <p:cTn id="70" dur="500" fill="hold"/>
                                        <p:tgtEl>
                                          <p:spTgt spid="5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build="allAtOnce" animBg="1"/>
      <p:bldP spid="57" grpId="0" build="allAtOnce"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762000" y="-34925"/>
            <a:ext cx="6934200" cy="1143000"/>
          </a:xfrm>
        </p:spPr>
        <p:txBody>
          <a:bodyPr/>
          <a:lstStyle/>
          <a:p>
            <a:pPr eaLnBrk="1" hangingPunct="1">
              <a:defRPr/>
            </a:pPr>
            <a:r>
              <a:rPr lang="en-US" b="1" smtClean="0">
                <a:solidFill>
                  <a:schemeClr val="accent6">
                    <a:lumMod val="75000"/>
                  </a:schemeClr>
                </a:solidFill>
                <a:latin typeface="Times" pitchFamily="18" charset="0"/>
                <a:cs typeface="Times" pitchFamily="18" charset="0"/>
              </a:rPr>
              <a:t>1.Chuyển trang chiếu</a:t>
            </a:r>
          </a:p>
        </p:txBody>
      </p:sp>
      <p:sp>
        <p:nvSpPr>
          <p:cNvPr id="6" name="TextBox 5"/>
          <p:cNvSpPr txBox="1">
            <a:spLocks noChangeArrowheads="1"/>
          </p:cNvSpPr>
          <p:nvPr/>
        </p:nvSpPr>
        <p:spPr bwMode="auto">
          <a:xfrm>
            <a:off x="304800" y="1219200"/>
            <a:ext cx="8305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smtClean="0">
                <a:solidFill>
                  <a:schemeClr val="accent6">
                    <a:lumMod val="75000"/>
                  </a:schemeClr>
                </a:solidFill>
                <a:latin typeface="Times New Roman" pitchFamily="18" charset="0"/>
                <a:cs typeface="Times New Roman" pitchFamily="18" charset="0"/>
              </a:rPr>
              <a:t>Thế nào là chuyển trang chiếu ?</a:t>
            </a:r>
          </a:p>
          <a:p>
            <a:pPr eaLnBrk="1" hangingPunct="1">
              <a:defRPr/>
            </a:pPr>
            <a:r>
              <a:rPr lang="en-US" sz="2800" smtClean="0">
                <a:latin typeface="Times New Roman" pitchFamily="18" charset="0"/>
                <a:cs typeface="Times New Roman" pitchFamily="18" charset="0"/>
              </a:rPr>
              <a:t>Ta có thể so sánh chuyển trang chiếu với việc lật trang sách.</a:t>
            </a:r>
          </a:p>
          <a:p>
            <a:pPr eaLnBrk="1" hangingPunct="1">
              <a:defRPr/>
            </a:pPr>
            <a:r>
              <a:rPr lang="en-US" sz="2800" smtClean="0">
                <a:latin typeface="Times New Roman" pitchFamily="18" charset="0"/>
                <a:cs typeface="Times New Roman" pitchFamily="18" charset="0"/>
              </a:rPr>
              <a:t>Khi đọc sách, muốn xem nội dung  tiếp theo,chúng ta phải lật qua trang mới để xem,thì việc chuyển trang chiếu cũng tương tự như vậy.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circle(in)">
                                      <p:cBhvr>
                                        <p:cTn id="14" dur="2000"/>
                                        <p:tgtEl>
                                          <p:spTgt spid="6">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762000" y="-34925"/>
            <a:ext cx="6934200" cy="1143000"/>
          </a:xfrm>
        </p:spPr>
        <p:txBody>
          <a:bodyPr/>
          <a:lstStyle/>
          <a:p>
            <a:pPr eaLnBrk="1" hangingPunct="1">
              <a:defRPr/>
            </a:pPr>
            <a:r>
              <a:rPr lang="en-US" b="1" smtClean="0">
                <a:solidFill>
                  <a:schemeClr val="accent6">
                    <a:lumMod val="75000"/>
                  </a:schemeClr>
                </a:solidFill>
                <a:latin typeface="Times" pitchFamily="18" charset="0"/>
                <a:cs typeface="Times" pitchFamily="18" charset="0"/>
              </a:rPr>
              <a:t>1.Chuyển trang chiếu</a:t>
            </a:r>
          </a:p>
        </p:txBody>
      </p:sp>
      <p:sp>
        <p:nvSpPr>
          <p:cNvPr id="6" name="TextBox 5"/>
          <p:cNvSpPr txBox="1">
            <a:spLocks noChangeArrowheads="1"/>
          </p:cNvSpPr>
          <p:nvPr/>
        </p:nvSpPr>
        <p:spPr bwMode="auto">
          <a:xfrm>
            <a:off x="304800" y="1219200"/>
            <a:ext cx="8305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200" smtClean="0">
                <a:solidFill>
                  <a:schemeClr val="accent2">
                    <a:lumMod val="75000"/>
                  </a:schemeClr>
                </a:solidFill>
                <a:latin typeface="Times New Roman" pitchFamily="18" charset="0"/>
                <a:cs typeface="Times New Roman" pitchFamily="18" charset="0"/>
              </a:rPr>
              <a:t>Khi trình chiếu ta có thể thay đổi cách thức xuất hiện của trang chiếu.</a:t>
            </a:r>
          </a:p>
          <a:p>
            <a:pPr>
              <a:defRPr/>
            </a:pPr>
            <a:r>
              <a:rPr lang="en-US" sz="3200" smtClean="0">
                <a:solidFill>
                  <a:schemeClr val="accent2">
                    <a:lumMod val="75000"/>
                  </a:schemeClr>
                </a:solidFill>
                <a:latin typeface="Times New Roman" pitchFamily="18" charset="0"/>
                <a:cs typeface="Times New Roman" pitchFamily="18" charset="0"/>
              </a:rPr>
              <a:t>Ví dụ: Cho trang chiếu xuất hiện chậm hơn hoặc giống như cuộn giấy được mở dần ra.</a:t>
            </a:r>
          </a:p>
          <a:p>
            <a:pPr>
              <a:defRPr/>
            </a:pPr>
            <a:r>
              <a:rPr lang="en-US" sz="3200" b="1" smtClean="0">
                <a:solidFill>
                  <a:schemeClr val="accent2">
                    <a:lumMod val="75000"/>
                  </a:schemeClr>
                </a:solidFill>
                <a:latin typeface="Times New Roman" pitchFamily="18" charset="0"/>
                <a:cs typeface="Times New Roman" pitchFamily="18" charset="0"/>
              </a:rPr>
              <a:t>Ta gọi đó là hiệu ứng chuyển trang chiếu.</a:t>
            </a:r>
            <a:endParaRPr lang="en-US" sz="3600" b="1">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457200" y="0"/>
            <a:ext cx="6934200" cy="1143000"/>
          </a:xfrm>
        </p:spPr>
        <p:txBody>
          <a:bodyPr/>
          <a:lstStyle/>
          <a:p>
            <a:pPr eaLnBrk="1" hangingPunct="1">
              <a:defRPr/>
            </a:pPr>
            <a:r>
              <a:rPr lang="en-US" b="1" smtClean="0">
                <a:solidFill>
                  <a:schemeClr val="accent6">
                    <a:lumMod val="75000"/>
                  </a:schemeClr>
                </a:solidFill>
                <a:latin typeface="Times" pitchFamily="18" charset="0"/>
                <a:cs typeface="Times" pitchFamily="18" charset="0"/>
              </a:rPr>
              <a:t>Ví dụ về chuyển trang chiếu</a:t>
            </a:r>
          </a:p>
        </p:txBody>
      </p:sp>
      <p:sp>
        <p:nvSpPr>
          <p:cNvPr id="14340" name="TextBox 1"/>
          <p:cNvSpPr txBox="1">
            <a:spLocks noChangeArrowheads="1"/>
          </p:cNvSpPr>
          <p:nvPr/>
        </p:nvSpPr>
        <p:spPr bwMode="auto">
          <a:xfrm>
            <a:off x="533400" y="1219200"/>
            <a:ext cx="77724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smtClean="0">
                <a:solidFill>
                  <a:srgbClr val="FF0000"/>
                </a:solidFill>
                <a:latin typeface="Times New Roman" pitchFamily="18" charset="0"/>
                <a:cs typeface="Times New Roman" pitchFamily="18" charset="0"/>
                <a:hlinkClick r:id="rId3" action="ppaction://hlinkpres?slideindex=14&amp;slidetitle=1.Chuyển trang chiếu"/>
              </a:rPr>
              <a:t>Ví dụ 1: </a:t>
            </a:r>
            <a:r>
              <a:rPr lang="en-US" sz="2400" smtClean="0">
                <a:latin typeface="Times New Roman" pitchFamily="18" charset="0"/>
                <a:cs typeface="Times New Roman" pitchFamily="18" charset="0"/>
              </a:rPr>
              <a:t>Chuyển trang chiếu bằng hiệu ứng Shape Plus</a:t>
            </a:r>
          </a:p>
          <a:p>
            <a:pPr eaLnBrk="1" hangingPunct="1">
              <a:defRPr/>
            </a:pPr>
            <a:endParaRPr lang="en-US" sz="2400" smtClean="0">
              <a:latin typeface="Times New Roman" pitchFamily="18" charset="0"/>
              <a:cs typeface="Times New Roman" pitchFamily="18" charset="0"/>
            </a:endParaRPr>
          </a:p>
          <a:p>
            <a:pPr eaLnBrk="1" hangingPunct="1">
              <a:defRPr/>
            </a:pPr>
            <a:r>
              <a:rPr lang="en-US" sz="2400" smtClean="0">
                <a:solidFill>
                  <a:srgbClr val="FF0000"/>
                </a:solidFill>
                <a:latin typeface="Times New Roman" pitchFamily="18" charset="0"/>
                <a:cs typeface="Times New Roman" pitchFamily="18" charset="0"/>
                <a:hlinkClick r:id="rId4" action="ppaction://hlinkpres?slideindex=15&amp;slidetitle=1.Chuyển trang chiếu"/>
              </a:rPr>
              <a:t>Ví dụ 2: </a:t>
            </a:r>
            <a:r>
              <a:rPr lang="en-US" sz="2400" smtClean="0">
                <a:latin typeface="Times New Roman" pitchFamily="18" charset="0"/>
                <a:cs typeface="Times New Roman" pitchFamily="18" charset="0"/>
              </a:rPr>
              <a:t>Chuyển trang chiếu bằng hiệu ứng Box In</a:t>
            </a:r>
          </a:p>
          <a:p>
            <a:pPr eaLnBrk="1" hangingPunct="1">
              <a:defRPr/>
            </a:pPr>
            <a:endParaRPr lang="en-US" sz="2400" smtClean="0">
              <a:latin typeface="Times New Roman" pitchFamily="18" charset="0"/>
              <a:cs typeface="Times New Roman" pitchFamily="18" charset="0"/>
            </a:endParaRPr>
          </a:p>
          <a:p>
            <a:pPr eaLnBrk="1" hangingPunct="1">
              <a:defRPr/>
            </a:pPr>
            <a:r>
              <a:rPr lang="en-US" sz="2400" smtClean="0">
                <a:solidFill>
                  <a:srgbClr val="FF0000"/>
                </a:solidFill>
                <a:latin typeface="Times New Roman" pitchFamily="18" charset="0"/>
                <a:cs typeface="Times New Roman" pitchFamily="18" charset="0"/>
                <a:hlinkClick r:id="rId5" action="ppaction://hlinkpres?slideindex=16&amp;slidetitle=1.Chuyển trang chiếu"/>
              </a:rPr>
              <a:t>Ví dụ 3: </a:t>
            </a:r>
            <a:r>
              <a:rPr lang="en-US" sz="2400" smtClean="0">
                <a:latin typeface="Times New Roman" pitchFamily="18" charset="0"/>
                <a:cs typeface="Times New Roman" pitchFamily="18" charset="0"/>
              </a:rPr>
              <a:t>Chuyển trang chiếu bằng hiệu ứng </a:t>
            </a:r>
            <a:r>
              <a:rPr lang="en-US" sz="2400" smtClean="0">
                <a:solidFill>
                  <a:schemeClr val="tx2">
                    <a:lumMod val="75000"/>
                    <a:lumOff val="25000"/>
                  </a:schemeClr>
                </a:solidFill>
              </a:rPr>
              <a:t>Wheel Clockwise, 4 Spokes</a:t>
            </a:r>
            <a:r>
              <a:rPr lang="en-US" sz="2400" smtClean="0">
                <a:solidFill>
                  <a:schemeClr val="tx2">
                    <a:lumMod val="75000"/>
                    <a:lumOff val="25000"/>
                  </a:schemeClr>
                </a:solidFill>
                <a:latin typeface="Times New Roman" pitchFamily="18" charset="0"/>
                <a:cs typeface="Times New Roman" pitchFamily="18" charset="0"/>
              </a:rPr>
              <a:t> </a:t>
            </a:r>
          </a:p>
          <a:p>
            <a:pPr eaLnBrk="1" hangingPunct="1">
              <a:defRPr/>
            </a:pPr>
            <a:r>
              <a:rPr lang="en-US" sz="2400" smtClean="0">
                <a:solidFill>
                  <a:schemeClr val="tx2">
                    <a:lumMod val="75000"/>
                    <a:lumOff val="25000"/>
                  </a:schemeClr>
                </a:solidFill>
                <a:latin typeface="Times New Roman" pitchFamily="18" charset="0"/>
                <a:cs typeface="Times New Roman" pitchFamily="18" charset="0"/>
                <a:hlinkClick r:id="rId6" action="ppaction://hlinkpres?slideindex=17&amp;slidetitle=HIỆU ỨNG CHECKERBOARD"/>
              </a:rPr>
              <a:t>Ví dụ 4: </a:t>
            </a:r>
            <a:r>
              <a:rPr lang="en-US" sz="2400" smtClean="0">
                <a:solidFill>
                  <a:schemeClr val="tx2">
                    <a:lumMod val="75000"/>
                    <a:lumOff val="25000"/>
                  </a:schemeClr>
                </a:solidFill>
                <a:latin typeface="Times New Roman" pitchFamily="18" charset="0"/>
                <a:cs typeface="Times New Roman" pitchFamily="18" charset="0"/>
              </a:rPr>
              <a:t>Chuyển trang chiếu bằng hiệu ứng CheckerBoard</a:t>
            </a:r>
          </a:p>
          <a:p>
            <a:pPr eaLnBrk="1" hangingPunct="1">
              <a:defRPr/>
            </a:pPr>
            <a:endParaRPr lang="en-US" smtClean="0">
              <a:solidFill>
                <a:schemeClr val="tx2">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4340">
                                            <p:txEl>
                                              <p:pRg st="0" end="0"/>
                                            </p:txEl>
                                          </p:spTgt>
                                        </p:tgtEl>
                                        <p:attrNameLst>
                                          <p:attrName>style.visibility</p:attrName>
                                        </p:attrNameLst>
                                      </p:cBhvr>
                                      <p:to>
                                        <p:strVal val="visible"/>
                                      </p:to>
                                    </p:set>
                                    <p:animEffect transition="in" filter="barn(inVertical)">
                                      <p:cBhvr>
                                        <p:cTn id="25" dur="500"/>
                                        <p:tgtEl>
                                          <p:spTgt spid="14340">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4340">
                                            <p:txEl>
                                              <p:pRg st="2" end="2"/>
                                            </p:txEl>
                                          </p:spTgt>
                                        </p:tgtEl>
                                        <p:attrNameLst>
                                          <p:attrName>style.visibility</p:attrName>
                                        </p:attrNameLst>
                                      </p:cBhvr>
                                      <p:to>
                                        <p:strVal val="visible"/>
                                      </p:to>
                                    </p:set>
                                    <p:animEffect transition="in" filter="barn(inVertical)">
                                      <p:cBhvr>
                                        <p:cTn id="28" dur="500"/>
                                        <p:tgtEl>
                                          <p:spTgt spid="14340">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4340">
                                            <p:txEl>
                                              <p:pRg st="4" end="4"/>
                                            </p:txEl>
                                          </p:spTgt>
                                        </p:tgtEl>
                                        <p:attrNameLst>
                                          <p:attrName>style.visibility</p:attrName>
                                        </p:attrNameLst>
                                      </p:cBhvr>
                                      <p:to>
                                        <p:strVal val="visible"/>
                                      </p:to>
                                    </p:set>
                                    <p:animEffect transition="in" filter="barn(inVertical)">
                                      <p:cBhvr>
                                        <p:cTn id="31" dur="500"/>
                                        <p:tgtEl>
                                          <p:spTgt spid="14340">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4340">
                                            <p:txEl>
                                              <p:pRg st="5" end="5"/>
                                            </p:txEl>
                                          </p:spTgt>
                                        </p:tgtEl>
                                        <p:attrNameLst>
                                          <p:attrName>style.visibility</p:attrName>
                                        </p:attrNameLst>
                                      </p:cBhvr>
                                      <p:to>
                                        <p:strVal val="visible"/>
                                      </p:to>
                                    </p:set>
                                    <p:animEffect transition="in" filter="barn(inVertical)">
                                      <p:cBhvr>
                                        <p:cTn id="34" dur="500"/>
                                        <p:tgtEl>
                                          <p:spTgt spid="14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5363" name="Title 4"/>
          <p:cNvSpPr>
            <a:spLocks noGrp="1"/>
          </p:cNvSpPr>
          <p:nvPr>
            <p:ph type="title"/>
          </p:nvPr>
        </p:nvSpPr>
        <p:spPr>
          <a:xfrm>
            <a:off x="304800" y="2819400"/>
            <a:ext cx="8229600" cy="1143000"/>
          </a:xfrm>
        </p:spPr>
        <p:txBody>
          <a:bodyPr/>
          <a:lstStyle/>
          <a:p>
            <a:r>
              <a:rPr lang="en-US" smtClean="0">
                <a:solidFill>
                  <a:schemeClr val="bg1"/>
                </a:solidFill>
              </a:rPr>
              <a:t>Chuyển trang chiếu bằng hiệu ứng Shape Plus </a:t>
            </a:r>
          </a:p>
        </p:txBody>
      </p:sp>
    </p:spTree>
  </p:cSld>
  <p:clrMapOvr>
    <a:masterClrMapping/>
  </p:clrMapOvr>
  <p:transition spd="slow">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6387" name="Title 1"/>
          <p:cNvSpPr>
            <a:spLocks noGrp="1"/>
          </p:cNvSpPr>
          <p:nvPr>
            <p:ph type="title"/>
          </p:nvPr>
        </p:nvSpPr>
        <p:spPr>
          <a:xfrm>
            <a:off x="381000" y="1981200"/>
            <a:ext cx="8229600" cy="1143000"/>
          </a:xfrm>
        </p:spPr>
        <p:txBody>
          <a:bodyPr/>
          <a:lstStyle/>
          <a:p>
            <a:r>
              <a:rPr lang="en-US" sz="5400" smtClean="0">
                <a:solidFill>
                  <a:srgbClr val="C00000"/>
                </a:solidFill>
                <a:latin typeface="Times New Roman" pitchFamily="18" charset="0"/>
                <a:cs typeface="Times New Roman" pitchFamily="18" charset="0"/>
              </a:rPr>
              <a:t>Chuyển trang chiếu bằng hiệu ứng Box In</a:t>
            </a:r>
          </a:p>
        </p:txBody>
      </p:sp>
    </p:spTree>
  </p:cSld>
  <p:clrMapOvr>
    <a:masterClrMapping/>
  </p:clrMapOvr>
  <p:transition spd="slow">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934200"/>
          </a:xfrm>
        </p:spPr>
      </p:pic>
      <p:sp>
        <p:nvSpPr>
          <p:cNvPr id="17411" name="Title 1"/>
          <p:cNvSpPr>
            <a:spLocks noGrp="1"/>
          </p:cNvSpPr>
          <p:nvPr>
            <p:ph type="title"/>
          </p:nvPr>
        </p:nvSpPr>
        <p:spPr>
          <a:xfrm>
            <a:off x="457200" y="1447800"/>
            <a:ext cx="8229600" cy="1143000"/>
          </a:xfrm>
        </p:spPr>
        <p:txBody>
          <a:bodyPr/>
          <a:lstStyle/>
          <a:p>
            <a:r>
              <a:rPr lang="en-US" smtClean="0">
                <a:solidFill>
                  <a:schemeClr val="bg1"/>
                </a:solidFill>
              </a:rPr>
              <a:t>Chuyển trang chiếu bằng hiệu ứng Wheel Clockwise, 4 Spokes</a:t>
            </a:r>
          </a:p>
        </p:txBody>
      </p:sp>
    </p:spTree>
  </p:cSld>
  <p:clrMapOvr>
    <a:masterClrMapping/>
  </p:clrMapOvr>
  <p:transition spd="slow">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8435" name="Title 1"/>
          <p:cNvSpPr>
            <a:spLocks noGrp="1"/>
          </p:cNvSpPr>
          <p:nvPr>
            <p:ph type="title"/>
          </p:nvPr>
        </p:nvSpPr>
        <p:spPr>
          <a:xfrm>
            <a:off x="2438400" y="2438400"/>
            <a:ext cx="3733800" cy="1143000"/>
          </a:xfrm>
        </p:spPr>
        <p:txBody>
          <a:bodyPr/>
          <a:lstStyle/>
          <a:p>
            <a:r>
              <a:rPr lang="en-US" sz="3200" smtClean="0">
                <a:solidFill>
                  <a:srgbClr val="FF0000"/>
                </a:solidFill>
                <a:latin typeface="Times" pitchFamily="18" charset="0"/>
                <a:cs typeface="Times" pitchFamily="18" charset="0"/>
              </a:rPr>
              <a:t>HIỆU ỨNG CHECKERBOARD</a:t>
            </a:r>
          </a:p>
        </p:txBody>
      </p:sp>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762000" y="-34925"/>
            <a:ext cx="6934200" cy="1143000"/>
          </a:xfrm>
        </p:spPr>
        <p:txBody>
          <a:bodyPr/>
          <a:lstStyle/>
          <a:p>
            <a:pPr eaLnBrk="1" hangingPunct="1">
              <a:defRPr/>
            </a:pPr>
            <a:r>
              <a:rPr lang="en-US" b="1" smtClean="0">
                <a:solidFill>
                  <a:schemeClr val="accent6">
                    <a:lumMod val="75000"/>
                  </a:schemeClr>
                </a:solidFill>
                <a:latin typeface="Times" pitchFamily="18" charset="0"/>
                <a:cs typeface="Times" pitchFamily="18" charset="0"/>
              </a:rPr>
              <a:t>1.Chuyển trang chiếu</a:t>
            </a:r>
          </a:p>
        </p:txBody>
      </p:sp>
      <p:sp>
        <p:nvSpPr>
          <p:cNvPr id="6" name="TextBox 5"/>
          <p:cNvSpPr txBox="1">
            <a:spLocks noChangeArrowheads="1"/>
          </p:cNvSpPr>
          <p:nvPr/>
        </p:nvSpPr>
        <p:spPr bwMode="auto">
          <a:xfrm>
            <a:off x="304800" y="1219200"/>
            <a:ext cx="838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smtClean="0">
                <a:solidFill>
                  <a:schemeClr val="accent2">
                    <a:lumMod val="75000"/>
                  </a:schemeClr>
                </a:solidFill>
                <a:latin typeface="Times New Roman" pitchFamily="18" charset="0"/>
                <a:cs typeface="Times New Roman" pitchFamily="18" charset="0"/>
              </a:rPr>
              <a:t>Lưu ý: </a:t>
            </a:r>
          </a:p>
          <a:p>
            <a:pPr eaLnBrk="1" hangingPunct="1">
              <a:defRPr/>
            </a:pPr>
            <a:r>
              <a:rPr lang="en-US" sz="3200" smtClean="0">
                <a:solidFill>
                  <a:schemeClr val="accent2">
                    <a:lumMod val="75000"/>
                  </a:schemeClr>
                </a:solidFill>
                <a:latin typeface="Times New Roman" pitchFamily="18" charset="0"/>
                <a:cs typeface="Times New Roman" pitchFamily="18" charset="0"/>
              </a:rPr>
              <a:t>- Hiệu ứng chuyển trang chiếu được đặt cho từng trang chiếu và chỉ có thể đặt duy nhất một kiểu hiệu ứng cho một trang chiếu.</a:t>
            </a:r>
            <a:endParaRPr lang="en-US" sz="320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762000" y="-34925"/>
            <a:ext cx="6934200" cy="1143000"/>
          </a:xfrm>
        </p:spPr>
        <p:txBody>
          <a:bodyPr/>
          <a:lstStyle/>
          <a:p>
            <a:pPr eaLnBrk="1" hangingPunct="1">
              <a:defRPr/>
            </a:pPr>
            <a:r>
              <a:rPr lang="en-US" b="1" smtClean="0">
                <a:solidFill>
                  <a:schemeClr val="accent6">
                    <a:lumMod val="75000"/>
                  </a:schemeClr>
                </a:solidFill>
                <a:latin typeface="Times" pitchFamily="18" charset="0"/>
                <a:cs typeface="Times" pitchFamily="18" charset="0"/>
              </a:rPr>
              <a:t>1.Chuyển trang chiếu</a:t>
            </a:r>
          </a:p>
        </p:txBody>
      </p:sp>
      <p:sp>
        <p:nvSpPr>
          <p:cNvPr id="6" name="TextBox 5"/>
          <p:cNvSpPr txBox="1">
            <a:spLocks noChangeArrowheads="1"/>
          </p:cNvSpPr>
          <p:nvPr/>
        </p:nvSpPr>
        <p:spPr bwMode="auto">
          <a:xfrm>
            <a:off x="304800" y="1219200"/>
            <a:ext cx="8382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smtClean="0">
                <a:solidFill>
                  <a:schemeClr val="accent5">
                    <a:lumMod val="50000"/>
                  </a:schemeClr>
                </a:solidFill>
                <a:latin typeface="Times New Roman" pitchFamily="18" charset="0"/>
                <a:cs typeface="Times New Roman" pitchFamily="18" charset="0"/>
              </a:rPr>
              <a:t>Cùng với kiểu hiệu ứng, ta còn có thể chọn các tuỳ chọn sau đây để điều khiển:</a:t>
            </a:r>
            <a:br>
              <a:rPr lang="en-US" sz="3200" b="1" smtClean="0">
                <a:solidFill>
                  <a:schemeClr val="accent5">
                    <a:lumMod val="50000"/>
                  </a:schemeClr>
                </a:solidFill>
                <a:latin typeface="Times New Roman" pitchFamily="18" charset="0"/>
                <a:cs typeface="Times New Roman" pitchFamily="18" charset="0"/>
              </a:rPr>
            </a:br>
            <a:r>
              <a:rPr lang="en-US" sz="3200" smtClean="0">
                <a:latin typeface="Times New Roman" pitchFamily="18" charset="0"/>
                <a:cs typeface="Times New Roman" pitchFamily="18" charset="0"/>
              </a:rPr>
              <a:t>  - </a:t>
            </a:r>
            <a:r>
              <a:rPr lang="en-US" sz="3200" smtClean="0">
                <a:solidFill>
                  <a:srgbClr val="00B050"/>
                </a:solidFill>
                <a:latin typeface="Times New Roman" pitchFamily="18" charset="0"/>
                <a:cs typeface="Times New Roman" pitchFamily="18" charset="0"/>
              </a:rPr>
              <a:t>Thời điểm xuất hiện </a:t>
            </a:r>
            <a:r>
              <a:rPr lang="en-US" sz="3200" smtClean="0">
                <a:latin typeface="Times New Roman" pitchFamily="18" charset="0"/>
                <a:cs typeface="Times New Roman" pitchFamily="18" charset="0"/>
              </a:rPr>
              <a:t>trang chiếu (sau khi nháy chuột hoặc tự động sau một khoảng thời gian định sẵn);</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 </a:t>
            </a:r>
            <a:r>
              <a:rPr lang="en-US" sz="3200" smtClean="0">
                <a:solidFill>
                  <a:srgbClr val="00B050"/>
                </a:solidFill>
                <a:latin typeface="Times New Roman" pitchFamily="18" charset="0"/>
                <a:cs typeface="Times New Roman" pitchFamily="18" charset="0"/>
              </a:rPr>
              <a:t>Tốc độ xuất hiện </a:t>
            </a:r>
            <a:r>
              <a:rPr lang="en-US" sz="3200" smtClean="0">
                <a:latin typeface="Times New Roman" pitchFamily="18" charset="0"/>
                <a:cs typeface="Times New Roman" pitchFamily="18" charset="0"/>
              </a:rPr>
              <a:t>của trang chiếu;</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 </a:t>
            </a:r>
            <a:r>
              <a:rPr lang="en-US" sz="3200" smtClean="0">
                <a:solidFill>
                  <a:srgbClr val="00B050"/>
                </a:solidFill>
                <a:latin typeface="Times New Roman" pitchFamily="18" charset="0"/>
                <a:cs typeface="Times New Roman" pitchFamily="18" charset="0"/>
              </a:rPr>
              <a:t>Âm thanh đi kèm </a:t>
            </a:r>
            <a:r>
              <a:rPr lang="en-US" sz="3200" smtClean="0">
                <a:latin typeface="Times New Roman" pitchFamily="18" charset="0"/>
                <a:cs typeface="Times New Roman" pitchFamily="18" charset="0"/>
              </a:rPr>
              <a:t>khi trang chiếu xuất hiện.</a:t>
            </a:r>
            <a:br>
              <a:rPr lang="en-US" sz="3200" smtClean="0">
                <a:latin typeface="Times New Roman" pitchFamily="18" charset="0"/>
                <a:cs typeface="Times New Roman" pitchFamily="18" charset="0"/>
              </a:rPr>
            </a:br>
            <a:endParaRPr lang="en-US" sz="320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20638" y="4763"/>
            <a:ext cx="9123362" cy="6858000"/>
          </a:xfrm>
        </p:spPr>
      </p:pic>
      <p:sp>
        <p:nvSpPr>
          <p:cNvPr id="5" name="Title 1"/>
          <p:cNvSpPr>
            <a:spLocks noGrp="1"/>
          </p:cNvSpPr>
          <p:nvPr>
            <p:ph type="title"/>
          </p:nvPr>
        </p:nvSpPr>
        <p:spPr>
          <a:xfrm>
            <a:off x="760413" y="174625"/>
            <a:ext cx="6934200" cy="1143000"/>
          </a:xfrm>
        </p:spPr>
        <p:txBody>
          <a:bodyPr/>
          <a:lstStyle/>
          <a:p>
            <a:pPr eaLnBrk="1" hangingPunct="1">
              <a:defRPr/>
            </a:pPr>
            <a:r>
              <a:rPr lang="en-US" sz="4800" b="1" smtClean="0">
                <a:solidFill>
                  <a:schemeClr val="accent2">
                    <a:lumMod val="75000"/>
                  </a:schemeClr>
                </a:solidFill>
                <a:latin typeface="Times" pitchFamily="18" charset="0"/>
                <a:cs typeface="Times" pitchFamily="18" charset="0"/>
              </a:rPr>
              <a:t>  Kiểm tra bài cũ</a:t>
            </a:r>
            <a:br>
              <a:rPr lang="en-US" sz="4800" b="1" smtClean="0">
                <a:solidFill>
                  <a:schemeClr val="accent2">
                    <a:lumMod val="75000"/>
                  </a:schemeClr>
                </a:solidFill>
                <a:latin typeface="Times" pitchFamily="18" charset="0"/>
                <a:cs typeface="Times" pitchFamily="18" charset="0"/>
              </a:rPr>
            </a:br>
            <a:endParaRPr lang="en-US" sz="4800" b="1" smtClean="0">
              <a:solidFill>
                <a:schemeClr val="accent2">
                  <a:lumMod val="75000"/>
                </a:schemeClr>
              </a:solidFill>
              <a:latin typeface="Times" pitchFamily="18" charset="0"/>
              <a:cs typeface="Times" pitchFamily="18" charset="0"/>
            </a:endParaRPr>
          </a:p>
        </p:txBody>
      </p:sp>
      <p:sp>
        <p:nvSpPr>
          <p:cNvPr id="2" name="Horizontal Scroll 1"/>
          <p:cNvSpPr/>
          <p:nvPr/>
        </p:nvSpPr>
        <p:spPr>
          <a:xfrm>
            <a:off x="236538" y="627063"/>
            <a:ext cx="8542337" cy="1371600"/>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en-US" sz="2800" b="1">
              <a:solidFill>
                <a:srgbClr val="7030A0"/>
              </a:solidFill>
              <a:latin typeface="Times New Roman" pitchFamily="18" charset="0"/>
              <a:cs typeface="Times New Roman" pitchFamily="18" charset="0"/>
            </a:endParaRPr>
          </a:p>
          <a:p>
            <a:pPr>
              <a:buFont typeface="Arial" pitchFamily="34" charset="0"/>
              <a:buNone/>
              <a:defRPr/>
            </a:pPr>
            <a:r>
              <a:rPr lang="en-US" sz="2800" b="1">
                <a:solidFill>
                  <a:schemeClr val="accent2">
                    <a:lumMod val="75000"/>
                  </a:schemeClr>
                </a:solidFill>
                <a:latin typeface="Times New Roman" pitchFamily="18" charset="0"/>
                <a:cs typeface="Times New Roman" pitchFamily="18" charset="0"/>
              </a:rPr>
              <a:t>Câu 1. </a:t>
            </a:r>
            <a:r>
              <a:rPr lang="en-US" sz="2800" b="1">
                <a:solidFill>
                  <a:schemeClr val="accent6">
                    <a:lumMod val="75000"/>
                  </a:schemeClr>
                </a:solidFill>
                <a:latin typeface="Times" pitchFamily="18" charset="0"/>
                <a:cs typeface="Times" pitchFamily="18" charset="0"/>
              </a:rPr>
              <a:t>Em hãy cho biết tác dụng của việc chèn hình ảnh, âm thanh , video vào trang chiếu?</a:t>
            </a:r>
          </a:p>
          <a:p>
            <a:pPr algn="ctr">
              <a:defRPr/>
            </a:pPr>
            <a:endParaRPr lang="en-US"/>
          </a:p>
        </p:txBody>
      </p:sp>
      <p:sp>
        <p:nvSpPr>
          <p:cNvPr id="8" name="AutoShape 4"/>
          <p:cNvSpPr>
            <a:spLocks noChangeArrowheads="1"/>
          </p:cNvSpPr>
          <p:nvPr/>
        </p:nvSpPr>
        <p:spPr bwMode="gray">
          <a:xfrm>
            <a:off x="823913" y="5467350"/>
            <a:ext cx="7010400" cy="838200"/>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11" name="AutoShape 7"/>
          <p:cNvSpPr>
            <a:spLocks noChangeArrowheads="1"/>
          </p:cNvSpPr>
          <p:nvPr/>
        </p:nvSpPr>
        <p:spPr bwMode="gray">
          <a:xfrm>
            <a:off x="849313" y="4213225"/>
            <a:ext cx="7010400" cy="909638"/>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grpSp>
        <p:nvGrpSpPr>
          <p:cNvPr id="13" name="Group 9"/>
          <p:cNvGrpSpPr>
            <a:grpSpLocks/>
          </p:cNvGrpSpPr>
          <p:nvPr/>
        </p:nvGrpSpPr>
        <p:grpSpPr bwMode="auto">
          <a:xfrm>
            <a:off x="857250" y="2025650"/>
            <a:ext cx="7010400" cy="1876425"/>
            <a:chOff x="504" y="108"/>
            <a:chExt cx="4416" cy="1665"/>
          </a:xfrm>
        </p:grpSpPr>
        <p:sp>
          <p:nvSpPr>
            <p:cNvPr id="14" name="AutoShape 10"/>
            <p:cNvSpPr>
              <a:spLocks noChangeArrowheads="1"/>
            </p:cNvSpPr>
            <p:nvPr/>
          </p:nvSpPr>
          <p:spPr bwMode="gray">
            <a:xfrm>
              <a:off x="504" y="1008"/>
              <a:ext cx="4416" cy="765"/>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15" name="Text Box 11"/>
            <p:cNvSpPr txBox="1">
              <a:spLocks noChangeArrowheads="1"/>
            </p:cNvSpPr>
            <p:nvPr/>
          </p:nvSpPr>
          <p:spPr bwMode="gray">
            <a:xfrm>
              <a:off x="787" y="108"/>
              <a:ext cx="3976" cy="451"/>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700" b="1" smtClean="0">
                  <a:solidFill>
                    <a:srgbClr val="0000FF"/>
                  </a:solidFill>
                  <a:latin typeface="Times New Roman" pitchFamily="18" charset="0"/>
                  <a:cs typeface="Times New Roman" pitchFamily="18" charset="0"/>
                  <a:sym typeface="Symbol" pitchFamily="18" charset="2"/>
                </a:rPr>
                <a:t> </a:t>
              </a:r>
              <a:endParaRPr lang="en-US" sz="2400" b="1" smtClean="0">
                <a:solidFill>
                  <a:srgbClr val="0070C0"/>
                </a:solidFill>
                <a:latin typeface="Times New Roman" pitchFamily="18" charset="0"/>
                <a:cs typeface="Times New Roman" pitchFamily="18" charset="0"/>
                <a:sym typeface="Symbol" pitchFamily="18" charset="2"/>
              </a:endParaRPr>
            </a:p>
          </p:txBody>
        </p:sp>
      </p:grpSp>
      <p:grpSp>
        <p:nvGrpSpPr>
          <p:cNvPr id="16" name="Group 12"/>
          <p:cNvGrpSpPr>
            <a:grpSpLocks/>
          </p:cNvGrpSpPr>
          <p:nvPr/>
        </p:nvGrpSpPr>
        <p:grpSpPr bwMode="auto">
          <a:xfrm rot="5400000">
            <a:off x="76200" y="4394200"/>
            <a:ext cx="1371600" cy="152400"/>
            <a:chOff x="0" y="1896"/>
            <a:chExt cx="5760" cy="120"/>
          </a:xfrm>
        </p:grpSpPr>
        <p:sp>
          <p:nvSpPr>
            <p:cNvPr id="3179"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80"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19" name="Group 15"/>
          <p:cNvGrpSpPr>
            <a:grpSpLocks/>
          </p:cNvGrpSpPr>
          <p:nvPr/>
        </p:nvGrpSpPr>
        <p:grpSpPr bwMode="auto">
          <a:xfrm rot="5400000">
            <a:off x="142875" y="3317875"/>
            <a:ext cx="1238250" cy="152400"/>
            <a:chOff x="0" y="1896"/>
            <a:chExt cx="5760" cy="120"/>
          </a:xfrm>
        </p:grpSpPr>
        <p:sp>
          <p:nvSpPr>
            <p:cNvPr id="3177"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78"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2" name="Group 18"/>
          <p:cNvGrpSpPr>
            <a:grpSpLocks/>
          </p:cNvGrpSpPr>
          <p:nvPr/>
        </p:nvGrpSpPr>
        <p:grpSpPr bwMode="auto">
          <a:xfrm rot="5400000">
            <a:off x="76200" y="5689600"/>
            <a:ext cx="1371600" cy="152400"/>
            <a:chOff x="0" y="1896"/>
            <a:chExt cx="5760" cy="120"/>
          </a:xfrm>
        </p:grpSpPr>
        <p:sp>
          <p:nvSpPr>
            <p:cNvPr id="3175"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76"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5" name="Group 24"/>
          <p:cNvGrpSpPr>
            <a:grpSpLocks/>
          </p:cNvGrpSpPr>
          <p:nvPr/>
        </p:nvGrpSpPr>
        <p:grpSpPr bwMode="auto">
          <a:xfrm>
            <a:off x="819150" y="1998663"/>
            <a:ext cx="7010400" cy="795337"/>
            <a:chOff x="504" y="1008"/>
            <a:chExt cx="4416" cy="765"/>
          </a:xfrm>
        </p:grpSpPr>
        <p:sp>
          <p:nvSpPr>
            <p:cNvPr id="26" name="AutoShape 25"/>
            <p:cNvSpPr>
              <a:spLocks noChangeArrowheads="1"/>
            </p:cNvSpPr>
            <p:nvPr/>
          </p:nvSpPr>
          <p:spPr bwMode="gray">
            <a:xfrm>
              <a:off x="504" y="1008"/>
              <a:ext cx="4416" cy="765"/>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3174" name="Text Box 26"/>
            <p:cNvSpPr txBox="1">
              <a:spLocks noChangeArrowheads="1"/>
            </p:cNvSpPr>
            <p:nvPr/>
          </p:nvSpPr>
          <p:spPr bwMode="gray">
            <a:xfrm>
              <a:off x="712" y="1111"/>
              <a:ext cx="4208"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600" b="1">
                  <a:solidFill>
                    <a:srgbClr val="0070C0"/>
                  </a:solidFill>
                  <a:latin typeface="Times New Roman" pitchFamily="18" charset="0"/>
                  <a:cs typeface="Times New Roman" pitchFamily="18" charset="0"/>
                  <a:sym typeface="Symbol" pitchFamily="18" charset="2"/>
                </a:rPr>
                <a:t>Giúp minh họa và giải thích nội dung của bài</a:t>
              </a:r>
              <a:endParaRPr lang="en-US" sz="2700" b="1">
                <a:solidFill>
                  <a:srgbClr val="0070C0"/>
                </a:solidFill>
                <a:latin typeface="Times" pitchFamily="18" charset="0"/>
                <a:cs typeface="Times" pitchFamily="18" charset="0"/>
                <a:sym typeface="Symbol" pitchFamily="18" charset="2"/>
              </a:endParaRPr>
            </a:p>
          </p:txBody>
        </p:sp>
      </p:grpSp>
      <p:grpSp>
        <p:nvGrpSpPr>
          <p:cNvPr id="28" name="Group 27"/>
          <p:cNvGrpSpPr>
            <a:grpSpLocks/>
          </p:cNvGrpSpPr>
          <p:nvPr/>
        </p:nvGrpSpPr>
        <p:grpSpPr bwMode="auto">
          <a:xfrm>
            <a:off x="211138" y="1878013"/>
            <a:ext cx="931862" cy="992187"/>
            <a:chOff x="144" y="1176"/>
            <a:chExt cx="586" cy="625"/>
          </a:xfrm>
        </p:grpSpPr>
        <p:grpSp>
          <p:nvGrpSpPr>
            <p:cNvPr id="3162" name="Group 28"/>
            <p:cNvGrpSpPr>
              <a:grpSpLocks/>
            </p:cNvGrpSpPr>
            <p:nvPr/>
          </p:nvGrpSpPr>
          <p:grpSpPr bwMode="auto">
            <a:xfrm rot="5400000">
              <a:off x="124" y="1196"/>
              <a:ext cx="625" cy="586"/>
              <a:chOff x="1872" y="1824"/>
              <a:chExt cx="2014" cy="1821"/>
            </a:xfrm>
          </p:grpSpPr>
          <p:sp>
            <p:nvSpPr>
              <p:cNvPr id="31" name="AutoShape 29"/>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2" name="AutoShape 30"/>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3" name="AutoShape 3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167"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68"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 name="Oval 34"/>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170" name="Oval 3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8" name="Oval 36"/>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172" name="Oval 3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0" name="Text Box 38"/>
            <p:cNvSpPr txBox="1">
              <a:spLocks noChangeArrowheads="1"/>
            </p:cNvSpPr>
            <p:nvPr/>
          </p:nvSpPr>
          <p:spPr bwMode="gray">
            <a:xfrm>
              <a:off x="336" y="1296"/>
              <a:ext cx="293" cy="3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A</a:t>
              </a:r>
            </a:p>
          </p:txBody>
        </p:sp>
      </p:grpSp>
      <p:grpSp>
        <p:nvGrpSpPr>
          <p:cNvPr id="40" name="Group 39"/>
          <p:cNvGrpSpPr>
            <a:grpSpLocks/>
          </p:cNvGrpSpPr>
          <p:nvPr/>
        </p:nvGrpSpPr>
        <p:grpSpPr bwMode="auto">
          <a:xfrm>
            <a:off x="228600" y="2982913"/>
            <a:ext cx="931863" cy="992187"/>
            <a:chOff x="144" y="1176"/>
            <a:chExt cx="586" cy="625"/>
          </a:xfrm>
        </p:grpSpPr>
        <p:grpSp>
          <p:nvGrpSpPr>
            <p:cNvPr id="3151" name="Group 40"/>
            <p:cNvGrpSpPr>
              <a:grpSpLocks/>
            </p:cNvGrpSpPr>
            <p:nvPr/>
          </p:nvGrpSpPr>
          <p:grpSpPr bwMode="auto">
            <a:xfrm rot="5400000">
              <a:off x="124" y="1196"/>
              <a:ext cx="625" cy="586"/>
              <a:chOff x="1872" y="1824"/>
              <a:chExt cx="2014" cy="1821"/>
            </a:xfrm>
          </p:grpSpPr>
          <p:sp>
            <p:nvSpPr>
              <p:cNvPr id="43" name="AutoShape 41"/>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4" name="AutoShape 4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5" name="AutoShape 4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156"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57"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8" name="Oval 4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159" name="Oval 4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0" name="Oval 4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161" name="Oval 4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42" name="Text Box 50"/>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B</a:t>
              </a:r>
            </a:p>
          </p:txBody>
        </p:sp>
      </p:grpSp>
      <p:grpSp>
        <p:nvGrpSpPr>
          <p:cNvPr id="52" name="Group 51"/>
          <p:cNvGrpSpPr>
            <a:grpSpLocks/>
          </p:cNvGrpSpPr>
          <p:nvPr/>
        </p:nvGrpSpPr>
        <p:grpSpPr bwMode="auto">
          <a:xfrm>
            <a:off x="228600" y="4164013"/>
            <a:ext cx="931863" cy="992187"/>
            <a:chOff x="144" y="1176"/>
            <a:chExt cx="586" cy="625"/>
          </a:xfrm>
        </p:grpSpPr>
        <p:grpSp>
          <p:nvGrpSpPr>
            <p:cNvPr id="3140" name="Group 52"/>
            <p:cNvGrpSpPr>
              <a:grpSpLocks/>
            </p:cNvGrpSpPr>
            <p:nvPr/>
          </p:nvGrpSpPr>
          <p:grpSpPr bwMode="auto">
            <a:xfrm rot="5400000">
              <a:off x="124" y="1196"/>
              <a:ext cx="625" cy="586"/>
              <a:chOff x="1872" y="1824"/>
              <a:chExt cx="2014" cy="1821"/>
            </a:xfrm>
          </p:grpSpPr>
          <p:sp>
            <p:nvSpPr>
              <p:cNvPr id="55" name="AutoShape 5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56" name="AutoShape 5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57" name="AutoShape 5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145"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46"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0" name="Oval 5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148" name="Oval 5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 name="Oval 6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150" name="Oval 6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54" name="Text Box 62"/>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C</a:t>
              </a:r>
            </a:p>
          </p:txBody>
        </p:sp>
      </p:grpSp>
      <p:grpSp>
        <p:nvGrpSpPr>
          <p:cNvPr id="64" name="Group 63"/>
          <p:cNvGrpSpPr>
            <a:grpSpLocks/>
          </p:cNvGrpSpPr>
          <p:nvPr/>
        </p:nvGrpSpPr>
        <p:grpSpPr bwMode="auto">
          <a:xfrm>
            <a:off x="219075" y="5391150"/>
            <a:ext cx="931863" cy="992188"/>
            <a:chOff x="144" y="1176"/>
            <a:chExt cx="586" cy="625"/>
          </a:xfrm>
        </p:grpSpPr>
        <p:grpSp>
          <p:nvGrpSpPr>
            <p:cNvPr id="3129" name="Group 64"/>
            <p:cNvGrpSpPr>
              <a:grpSpLocks/>
            </p:cNvGrpSpPr>
            <p:nvPr/>
          </p:nvGrpSpPr>
          <p:grpSpPr bwMode="auto">
            <a:xfrm rot="5400000">
              <a:off x="124" y="1196"/>
              <a:ext cx="625" cy="586"/>
              <a:chOff x="1872" y="1824"/>
              <a:chExt cx="2014" cy="1821"/>
            </a:xfrm>
          </p:grpSpPr>
          <p:sp>
            <p:nvSpPr>
              <p:cNvPr id="67" name="AutoShape 65"/>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8" name="AutoShape 6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9" name="AutoShape 6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134"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35"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2" name="Oval 7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137" name="Oval 7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4" name="Oval 7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139" name="Oval 7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6" name="Text Box 74"/>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D</a:t>
              </a:r>
            </a:p>
          </p:txBody>
        </p:sp>
      </p:grpSp>
      <p:pic>
        <p:nvPicPr>
          <p:cNvPr id="76" name="Picture 81"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1638" y="4354513"/>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16"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4025" y="313055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17"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0375" y="21082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18" descr="6140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1638" y="5322888"/>
            <a:ext cx="10715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Rectangle 2"/>
          <p:cNvSpPr>
            <a:spLocks noChangeArrowheads="1"/>
          </p:cNvSpPr>
          <p:nvPr/>
        </p:nvSpPr>
        <p:spPr bwMode="auto">
          <a:xfrm>
            <a:off x="1158875" y="3067050"/>
            <a:ext cx="6643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0070C0"/>
                </a:solidFill>
                <a:latin typeface="Times New Roman" pitchFamily="18" charset="0"/>
                <a:cs typeface="Times New Roman" pitchFamily="18" charset="0"/>
                <a:sym typeface="Symbol" pitchFamily="18" charset="2"/>
              </a:rPr>
              <a:t>Làm cho bài trình chiếu trở nên sinh động, dễ ghi nhớ</a:t>
            </a:r>
          </a:p>
        </p:txBody>
      </p:sp>
      <p:sp>
        <p:nvSpPr>
          <p:cNvPr id="25621" name="Rectangle 79"/>
          <p:cNvSpPr>
            <a:spLocks noChangeArrowheads="1"/>
          </p:cNvSpPr>
          <p:nvPr/>
        </p:nvSpPr>
        <p:spPr bwMode="auto">
          <a:xfrm>
            <a:off x="1290638" y="4445000"/>
            <a:ext cx="6276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0070C0"/>
                </a:solidFill>
                <a:latin typeface="Times New Roman" pitchFamily="18" charset="0"/>
                <a:cs typeface="Times New Roman" pitchFamily="18" charset="0"/>
                <a:sym typeface="Symbol" pitchFamily="18" charset="2"/>
              </a:rPr>
              <a:t>Cả A và B đều sai</a:t>
            </a:r>
            <a:endParaRPr lang="en-US" sz="2400">
              <a:solidFill>
                <a:srgbClr val="0070C0"/>
              </a:solidFill>
              <a:latin typeface="Times New Roman" pitchFamily="18" charset="0"/>
              <a:sym typeface="Wingdings" pitchFamily="2" charset="2"/>
            </a:endParaRPr>
          </a:p>
        </p:txBody>
      </p:sp>
      <p:sp>
        <p:nvSpPr>
          <p:cNvPr id="25622" name="Rectangle 80"/>
          <p:cNvSpPr>
            <a:spLocks noChangeArrowheads="1"/>
          </p:cNvSpPr>
          <p:nvPr/>
        </p:nvSpPr>
        <p:spPr bwMode="auto">
          <a:xfrm>
            <a:off x="1325563" y="5622925"/>
            <a:ext cx="6249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sz="2400" b="1">
                <a:solidFill>
                  <a:srgbClr val="0070C0"/>
                </a:solidFill>
                <a:latin typeface="Times" pitchFamily="18" charset="0"/>
                <a:cs typeface="Times" pitchFamily="18" charset="0"/>
                <a:sym typeface="Symbol" pitchFamily="18" charset="2"/>
              </a:rPr>
              <a:t>Cả A và B đều đúng</a:t>
            </a:r>
            <a:endParaRPr lang="en-US" sz="2800" b="1">
              <a:solidFill>
                <a:srgbClr val="0070C0"/>
              </a:solidFill>
              <a:latin typeface="Times" pitchFamily="18" charset="0"/>
              <a:cs typeface="Times" pitchFamily="18" charset="0"/>
              <a:sym typeface="Wingdings" pitchFamily="2" charset="2"/>
            </a:endParaRPr>
          </a:p>
        </p:txBody>
      </p:sp>
      <p:grpSp>
        <p:nvGrpSpPr>
          <p:cNvPr id="118" name="Group 66"/>
          <p:cNvGrpSpPr>
            <a:grpSpLocks/>
          </p:cNvGrpSpPr>
          <p:nvPr/>
        </p:nvGrpSpPr>
        <p:grpSpPr bwMode="auto">
          <a:xfrm>
            <a:off x="8004175" y="-65088"/>
            <a:ext cx="1157288" cy="1228726"/>
            <a:chOff x="4951" y="156"/>
            <a:chExt cx="828" cy="879"/>
          </a:xfrm>
        </p:grpSpPr>
        <p:pic>
          <p:nvPicPr>
            <p:cNvPr id="3127" name="Picture 115" descr="ALRMCLOK"/>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3" y="156"/>
              <a:ext cx="71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8" name="Oval 68"/>
            <p:cNvSpPr>
              <a:spLocks noChangeArrowheads="1"/>
            </p:cNvSpPr>
            <p:nvPr/>
          </p:nvSpPr>
          <p:spPr bwMode="auto">
            <a:xfrm>
              <a:off x="4951" y="207"/>
              <a:ext cx="828" cy="82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1" name="Oval 172"/>
          <p:cNvSpPr>
            <a:spLocks noChangeArrowheads="1"/>
          </p:cNvSpPr>
          <p:nvPr/>
        </p:nvSpPr>
        <p:spPr bwMode="auto">
          <a:xfrm>
            <a:off x="8180388" y="171450"/>
            <a:ext cx="769937" cy="755650"/>
          </a:xfrm>
          <a:prstGeom prst="ellipse">
            <a:avLst/>
          </a:prstGeom>
          <a:solidFill>
            <a:srgbClr val="66FFCC"/>
          </a:solidFill>
          <a:ln>
            <a:noFill/>
          </a:ln>
          <a:extLst>
            <a:ext uri="{91240B29-F687-4F45-9708-019B960494DF}">
              <a14:hiddenLine xmlns:a14="http://schemas.microsoft.com/office/drawing/2010/main" w="28575"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30</a:t>
            </a:r>
          </a:p>
        </p:txBody>
      </p:sp>
      <p:sp>
        <p:nvSpPr>
          <p:cNvPr id="122" name="Oval 172"/>
          <p:cNvSpPr>
            <a:spLocks noChangeArrowheads="1"/>
          </p:cNvSpPr>
          <p:nvPr/>
        </p:nvSpPr>
        <p:spPr bwMode="auto">
          <a:xfrm>
            <a:off x="818038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29</a:t>
            </a:r>
          </a:p>
        </p:txBody>
      </p:sp>
      <p:sp>
        <p:nvSpPr>
          <p:cNvPr id="123" name="Oval 172"/>
          <p:cNvSpPr>
            <a:spLocks noChangeArrowheads="1"/>
          </p:cNvSpPr>
          <p:nvPr/>
        </p:nvSpPr>
        <p:spPr bwMode="auto">
          <a:xfrm>
            <a:off x="8194675" y="171450"/>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28</a:t>
            </a:r>
          </a:p>
        </p:txBody>
      </p:sp>
      <p:sp>
        <p:nvSpPr>
          <p:cNvPr id="124"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27</a:t>
            </a:r>
          </a:p>
        </p:txBody>
      </p:sp>
      <p:sp>
        <p:nvSpPr>
          <p:cNvPr id="125" name="Oval 172"/>
          <p:cNvSpPr>
            <a:spLocks noChangeArrowheads="1"/>
          </p:cNvSpPr>
          <p:nvPr/>
        </p:nvSpPr>
        <p:spPr bwMode="auto">
          <a:xfrm>
            <a:off x="8194675" y="171450"/>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26</a:t>
            </a:r>
          </a:p>
        </p:txBody>
      </p:sp>
      <p:sp>
        <p:nvSpPr>
          <p:cNvPr id="126"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25</a:t>
            </a:r>
          </a:p>
        </p:txBody>
      </p:sp>
      <p:sp>
        <p:nvSpPr>
          <p:cNvPr id="127"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24</a:t>
            </a:r>
          </a:p>
        </p:txBody>
      </p:sp>
      <p:sp>
        <p:nvSpPr>
          <p:cNvPr id="128" name="Oval 172"/>
          <p:cNvSpPr>
            <a:spLocks noChangeArrowheads="1"/>
          </p:cNvSpPr>
          <p:nvPr/>
        </p:nvSpPr>
        <p:spPr bwMode="auto">
          <a:xfrm>
            <a:off x="8199438" y="1587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23</a:t>
            </a:r>
          </a:p>
        </p:txBody>
      </p:sp>
      <p:sp>
        <p:nvSpPr>
          <p:cNvPr id="129"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22</a:t>
            </a:r>
          </a:p>
        </p:txBody>
      </p:sp>
      <p:sp>
        <p:nvSpPr>
          <p:cNvPr id="130"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21</a:t>
            </a:r>
          </a:p>
        </p:txBody>
      </p:sp>
      <p:sp>
        <p:nvSpPr>
          <p:cNvPr id="131"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20</a:t>
            </a:r>
          </a:p>
        </p:txBody>
      </p:sp>
      <p:sp>
        <p:nvSpPr>
          <p:cNvPr id="132"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19</a:t>
            </a:r>
          </a:p>
        </p:txBody>
      </p:sp>
      <p:sp>
        <p:nvSpPr>
          <p:cNvPr id="133"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18</a:t>
            </a:r>
          </a:p>
        </p:txBody>
      </p:sp>
      <p:sp>
        <p:nvSpPr>
          <p:cNvPr id="134"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17</a:t>
            </a:r>
          </a:p>
        </p:txBody>
      </p:sp>
      <p:sp>
        <p:nvSpPr>
          <p:cNvPr id="135"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16</a:t>
            </a:r>
          </a:p>
        </p:txBody>
      </p:sp>
      <p:sp>
        <p:nvSpPr>
          <p:cNvPr id="136"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15</a:t>
            </a:r>
          </a:p>
        </p:txBody>
      </p:sp>
      <p:sp>
        <p:nvSpPr>
          <p:cNvPr id="137"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14</a:t>
            </a:r>
          </a:p>
        </p:txBody>
      </p:sp>
      <p:sp>
        <p:nvSpPr>
          <p:cNvPr id="138"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13</a:t>
            </a:r>
          </a:p>
        </p:txBody>
      </p:sp>
      <p:sp>
        <p:nvSpPr>
          <p:cNvPr id="139"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12</a:t>
            </a:r>
          </a:p>
        </p:txBody>
      </p:sp>
      <p:sp>
        <p:nvSpPr>
          <p:cNvPr id="140"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11</a:t>
            </a:r>
          </a:p>
        </p:txBody>
      </p:sp>
      <p:sp>
        <p:nvSpPr>
          <p:cNvPr id="141"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10</a:t>
            </a:r>
          </a:p>
        </p:txBody>
      </p:sp>
      <p:sp>
        <p:nvSpPr>
          <p:cNvPr id="142"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9</a:t>
            </a:r>
          </a:p>
        </p:txBody>
      </p:sp>
      <p:sp>
        <p:nvSpPr>
          <p:cNvPr id="143"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8</a:t>
            </a:r>
          </a:p>
        </p:txBody>
      </p:sp>
      <p:sp>
        <p:nvSpPr>
          <p:cNvPr id="144" name="Oval 172"/>
          <p:cNvSpPr>
            <a:spLocks noChangeArrowheads="1"/>
          </p:cNvSpPr>
          <p:nvPr/>
        </p:nvSpPr>
        <p:spPr bwMode="auto">
          <a:xfrm>
            <a:off x="8194675" y="171450"/>
            <a:ext cx="769938" cy="755650"/>
          </a:xfrm>
          <a:prstGeom prst="ellipse">
            <a:avLst/>
          </a:prstGeom>
          <a:solidFill>
            <a:srgbClr val="66FFCC"/>
          </a:solidFill>
          <a:ln>
            <a:noFill/>
          </a:ln>
          <a:extLst>
            <a:ext uri="{91240B29-F687-4F45-9708-019B960494DF}">
              <a14:hiddenLine xmlns:a14="http://schemas.microsoft.com/office/drawing/2010/main" w="28575"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7</a:t>
            </a:r>
          </a:p>
        </p:txBody>
      </p:sp>
      <p:sp>
        <p:nvSpPr>
          <p:cNvPr id="145" name="Oval 172"/>
          <p:cNvSpPr>
            <a:spLocks noChangeArrowheads="1"/>
          </p:cNvSpPr>
          <p:nvPr/>
        </p:nvSpPr>
        <p:spPr bwMode="auto">
          <a:xfrm>
            <a:off x="8194675" y="171450"/>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6</a:t>
            </a:r>
          </a:p>
        </p:txBody>
      </p:sp>
      <p:sp>
        <p:nvSpPr>
          <p:cNvPr id="146"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5</a:t>
            </a:r>
          </a:p>
        </p:txBody>
      </p:sp>
      <p:sp>
        <p:nvSpPr>
          <p:cNvPr id="147"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4</a:t>
            </a:r>
          </a:p>
        </p:txBody>
      </p:sp>
      <p:sp>
        <p:nvSpPr>
          <p:cNvPr id="148"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3</a:t>
            </a:r>
          </a:p>
        </p:txBody>
      </p:sp>
      <p:sp>
        <p:nvSpPr>
          <p:cNvPr id="149"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a:t>
            </a:r>
          </a:p>
        </p:txBody>
      </p:sp>
      <p:sp>
        <p:nvSpPr>
          <p:cNvPr id="150" name="Oval 172"/>
          <p:cNvSpPr>
            <a:spLocks noChangeArrowheads="1"/>
          </p:cNvSpPr>
          <p:nvPr/>
        </p:nvSpPr>
        <p:spPr bwMode="auto">
          <a:xfrm>
            <a:off x="8199438" y="171450"/>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a:t>
            </a:r>
          </a:p>
        </p:txBody>
      </p:sp>
      <p:sp>
        <p:nvSpPr>
          <p:cNvPr id="151" name="Oval 172"/>
          <p:cNvSpPr>
            <a:spLocks noChangeArrowheads="1"/>
          </p:cNvSpPr>
          <p:nvPr/>
        </p:nvSpPr>
        <p:spPr bwMode="auto">
          <a:xfrm>
            <a:off x="8199438" y="171450"/>
            <a:ext cx="769937" cy="755650"/>
          </a:xfrm>
          <a:prstGeom prst="ellipse">
            <a:avLst/>
          </a:prstGeom>
          <a:solidFill>
            <a:srgbClr val="FFFF99"/>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 calcmode="lin" valueType="num">
                                      <p:cBhvr>
                                        <p:cTn id="14" dur="500" fill="hold"/>
                                        <p:tgtEl>
                                          <p:spTgt spid="28"/>
                                        </p:tgtEl>
                                        <p:attrNameLst>
                                          <p:attrName>style.rotation</p:attrName>
                                        </p:attrNameLst>
                                      </p:cBhvr>
                                      <p:tavLst>
                                        <p:tav tm="0">
                                          <p:val>
                                            <p:fltVal val="360"/>
                                          </p:val>
                                        </p:tav>
                                        <p:tav tm="100000">
                                          <p:val>
                                            <p:fltVal val="0"/>
                                          </p:val>
                                        </p:tav>
                                      </p:tavLst>
                                    </p:anim>
                                    <p:animEffect transition="in" filter="fade">
                                      <p:cBhvr>
                                        <p:cTn id="15" dur="500"/>
                                        <p:tgtEl>
                                          <p:spTgt spid="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ppt_x</p:attrName>
                                        </p:attrNameLst>
                                      </p:cBhvr>
                                      <p:tavLst>
                                        <p:tav tm="0">
                                          <p:val>
                                            <p:strVal val="#ppt_x-#ppt_w/2"/>
                                          </p:val>
                                        </p:tav>
                                        <p:tav tm="100000">
                                          <p:val>
                                            <p:strVal val="#ppt_x"/>
                                          </p:val>
                                        </p:tav>
                                      </p:tavLst>
                                    </p:anim>
                                    <p:anim calcmode="lin" valueType="num">
                                      <p:cBhvr>
                                        <p:cTn id="21" dur="500" fill="hold"/>
                                        <p:tgtEl>
                                          <p:spTgt spid="25"/>
                                        </p:tgtEl>
                                        <p:attrNameLst>
                                          <p:attrName>ppt_y</p:attrName>
                                        </p:attrNameLst>
                                      </p:cBhvr>
                                      <p:tavLst>
                                        <p:tav tm="0">
                                          <p:val>
                                            <p:strVal val="#ppt_y"/>
                                          </p:val>
                                        </p:tav>
                                        <p:tav tm="100000">
                                          <p:val>
                                            <p:strVal val="#ppt_y"/>
                                          </p:val>
                                        </p:tav>
                                      </p:tavLst>
                                    </p:anim>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500"/>
                            </p:stCondLst>
                            <p:childTnLst>
                              <p:par>
                                <p:cTn id="25" presetID="1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Top)">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 calcmode="lin" valueType="num">
                                      <p:cBhvr>
                                        <p:cTn id="34" dur="500" fill="hold"/>
                                        <p:tgtEl>
                                          <p:spTgt spid="40"/>
                                        </p:tgtEl>
                                        <p:attrNameLst>
                                          <p:attrName>style.rotation</p:attrName>
                                        </p:attrNameLst>
                                      </p:cBhvr>
                                      <p:tavLst>
                                        <p:tav tm="0">
                                          <p:val>
                                            <p:fltVal val="360"/>
                                          </p:val>
                                        </p:tav>
                                        <p:tav tm="100000">
                                          <p:val>
                                            <p:fltVal val="0"/>
                                          </p:val>
                                        </p:tav>
                                      </p:tavLst>
                                    </p:anim>
                                    <p:animEffect transition="in" filter="fade">
                                      <p:cBhvr>
                                        <p:cTn id="35" dur="500"/>
                                        <p:tgtEl>
                                          <p:spTgt spid="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ppt_x</p:attrName>
                                        </p:attrNameLst>
                                      </p:cBhvr>
                                      <p:tavLst>
                                        <p:tav tm="0">
                                          <p:val>
                                            <p:strVal val="#ppt_x-#ppt_w/2"/>
                                          </p:val>
                                        </p:tav>
                                        <p:tav tm="100000">
                                          <p:val>
                                            <p:strVal val="#ppt_x"/>
                                          </p:val>
                                        </p:tav>
                                      </p:tavLst>
                                    </p:anim>
                                    <p:anim calcmode="lin" valueType="num">
                                      <p:cBhvr>
                                        <p:cTn id="41" dur="500" fill="hold"/>
                                        <p:tgtEl>
                                          <p:spTgt spid="13"/>
                                        </p:tgtEl>
                                        <p:attrNameLst>
                                          <p:attrName>ppt_y</p:attrName>
                                        </p:attrNameLst>
                                      </p:cBhvr>
                                      <p:tavLst>
                                        <p:tav tm="0">
                                          <p:val>
                                            <p:strVal val="#ppt_y"/>
                                          </p:val>
                                        </p:tav>
                                        <p:tav tm="100000">
                                          <p:val>
                                            <p:strVal val="#ppt_y"/>
                                          </p:val>
                                        </p:tav>
                                      </p:tavLst>
                                    </p:anim>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500"/>
                            </p:stCondLst>
                            <p:childTnLst>
                              <p:par>
                                <p:cTn id="45" presetID="12" presetClass="entr" presetSubtype="1"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lide(fromTop)">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25620">
                                            <p:txEl>
                                              <p:pRg st="0" end="0"/>
                                            </p:txEl>
                                          </p:spTgt>
                                        </p:tgtEl>
                                        <p:attrNameLst>
                                          <p:attrName>style.visibility</p:attrName>
                                        </p:attrNameLst>
                                      </p:cBhvr>
                                      <p:to>
                                        <p:strVal val="visible"/>
                                      </p:to>
                                    </p:set>
                                    <p:animEffect transition="in" filter="fade">
                                      <p:cBhvr>
                                        <p:cTn id="52" dur="1000"/>
                                        <p:tgtEl>
                                          <p:spTgt spid="25620">
                                            <p:txEl>
                                              <p:pRg st="0" end="0"/>
                                            </p:txEl>
                                          </p:spTgt>
                                        </p:tgtEl>
                                      </p:cBhvr>
                                    </p:animEffect>
                                    <p:anim calcmode="lin" valueType="num">
                                      <p:cBhvr>
                                        <p:cTn id="53" dur="1000" fill="hold"/>
                                        <p:tgtEl>
                                          <p:spTgt spid="25620">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256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style.rotation</p:attrName>
                                        </p:attrNameLst>
                                      </p:cBhvr>
                                      <p:tavLst>
                                        <p:tav tm="0">
                                          <p:val>
                                            <p:fltVal val="360"/>
                                          </p:val>
                                        </p:tav>
                                        <p:tav tm="100000">
                                          <p:val>
                                            <p:fltVal val="0"/>
                                          </p:val>
                                        </p:tav>
                                      </p:tavLst>
                                    </p:anim>
                                    <p:animEffect transition="in" filter="fade">
                                      <p:cBhvr>
                                        <p:cTn id="62" dur="500"/>
                                        <p:tgtEl>
                                          <p:spTgt spid="52"/>
                                        </p:tgtEl>
                                      </p:cBhvr>
                                    </p:animEffect>
                                  </p:childTnLst>
                                </p:cTn>
                              </p:par>
                            </p:childTnLst>
                          </p:cTn>
                        </p:par>
                        <p:par>
                          <p:cTn id="63" fill="hold" nodeType="afterGroup">
                            <p:stCondLst>
                              <p:cond delay="500"/>
                            </p:stCondLst>
                            <p:childTnLst>
                              <p:par>
                                <p:cTn id="64" presetID="1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slide(fromTop)">
                                      <p:cBhvr>
                                        <p:cTn id="66" dur="500"/>
                                        <p:tgtEl>
                                          <p:spTgt spid="2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5621"/>
                                        </p:tgtEl>
                                        <p:attrNameLst>
                                          <p:attrName>style.visibility</p:attrName>
                                        </p:attrNameLst>
                                      </p:cBhvr>
                                      <p:to>
                                        <p:strVal val="visible"/>
                                      </p:to>
                                    </p:set>
                                    <p:animEffect transition="in" filter="barn(inVertical)">
                                      <p:cBhvr>
                                        <p:cTn id="76" dur="500"/>
                                        <p:tgtEl>
                                          <p:spTgt spid="2562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16" fill="hold" nodeType="click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p:cTn id="81" dur="500" fill="hold"/>
                                        <p:tgtEl>
                                          <p:spTgt spid="64"/>
                                        </p:tgtEl>
                                        <p:attrNameLst>
                                          <p:attrName>ppt_w</p:attrName>
                                        </p:attrNameLst>
                                      </p:cBhvr>
                                      <p:tavLst>
                                        <p:tav tm="0">
                                          <p:val>
                                            <p:fltVal val="0"/>
                                          </p:val>
                                        </p:tav>
                                        <p:tav tm="100000">
                                          <p:val>
                                            <p:strVal val="#ppt_w"/>
                                          </p:val>
                                        </p:tav>
                                      </p:tavLst>
                                    </p:anim>
                                    <p:anim calcmode="lin" valueType="num">
                                      <p:cBhvr>
                                        <p:cTn id="82" dur="500" fill="hold"/>
                                        <p:tgtEl>
                                          <p:spTgt spid="64"/>
                                        </p:tgtEl>
                                        <p:attrNameLst>
                                          <p:attrName>ppt_h</p:attrName>
                                        </p:attrNameLst>
                                      </p:cBhvr>
                                      <p:tavLst>
                                        <p:tav tm="0">
                                          <p:val>
                                            <p:fltVal val="0"/>
                                          </p:val>
                                        </p:tav>
                                        <p:tav tm="100000">
                                          <p:val>
                                            <p:strVal val="#ppt_h"/>
                                          </p:val>
                                        </p:tav>
                                      </p:tavLst>
                                    </p:anim>
                                    <p:animEffect transition="in" filter="fade">
                                      <p:cBhvr>
                                        <p:cTn id="83" dur="500"/>
                                        <p:tgtEl>
                                          <p:spTgt spid="6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5622"/>
                                        </p:tgtEl>
                                        <p:attrNameLst>
                                          <p:attrName>style.visibility</p:attrName>
                                        </p:attrNameLst>
                                      </p:cBhvr>
                                      <p:to>
                                        <p:strVal val="visible"/>
                                      </p:to>
                                    </p:set>
                                    <p:animEffect transition="in" filter="fade">
                                      <p:cBhvr>
                                        <p:cTn id="93" dur="500"/>
                                        <p:tgtEl>
                                          <p:spTgt spid="2562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ntr" presetSubtype="0" fill="hold" nodeType="click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dissolve">
                                      <p:cBhvr>
                                        <p:cTn id="98" dur="500"/>
                                        <p:tgtEl>
                                          <p:spTgt spid="118"/>
                                        </p:tgtEl>
                                      </p:cBhvr>
                                    </p:animEffect>
                                  </p:childTnLst>
                                </p:cTn>
                              </p:par>
                            </p:childTnLst>
                          </p:cTn>
                        </p:par>
                        <p:par>
                          <p:cTn id="99" fill="hold" nodeType="afterGroup">
                            <p:stCondLst>
                              <p:cond delay="500"/>
                            </p:stCondLst>
                            <p:childTnLst>
                              <p:par>
                                <p:cTn id="100" presetID="1" presetClass="entr" presetSubtype="0" fill="hold" grpId="0" nodeType="afterEffect">
                                  <p:stCondLst>
                                    <p:cond delay="0"/>
                                  </p:stCondLst>
                                  <p:childTnLst>
                                    <p:set>
                                      <p:cBhvr>
                                        <p:cTn id="101"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childTnLst>
                          </p:cTn>
                        </p:par>
                        <p:par>
                          <p:cTn id="102" fill="hold" nodeType="afterGroup">
                            <p:stCondLst>
                              <p:cond delay="500"/>
                            </p:stCondLst>
                            <p:childTnLst>
                              <p:par>
                                <p:cTn id="103" presetID="1" presetClass="entr" presetSubtype="0" fill="hold" grpId="0" nodeType="afterEffect">
                                  <p:stCondLst>
                                    <p:cond delay="1000"/>
                                  </p:stCondLst>
                                  <p:childTnLst>
                                    <p:set>
                                      <p:cBhvr>
                                        <p:cTn id="104" dur="1" fill="hold">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childTnLst>
                          </p:cTn>
                        </p:par>
                        <p:par>
                          <p:cTn id="105" fill="hold" nodeType="afterGroup">
                            <p:stCondLst>
                              <p:cond delay="1500"/>
                            </p:stCondLst>
                            <p:childTnLst>
                              <p:par>
                                <p:cTn id="106" presetID="1" presetClass="entr" presetSubtype="0" fill="hold" grpId="0" nodeType="afterEffect">
                                  <p:stCondLst>
                                    <p:cond delay="1000"/>
                                  </p:stCondLst>
                                  <p:childTnLst>
                                    <p:set>
                                      <p:cBhvr>
                                        <p:cTn id="107" dur="1" fill="hold">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8" fill="hold" nodeType="afterGroup">
                            <p:stCondLst>
                              <p:cond delay="2500"/>
                            </p:stCondLst>
                            <p:childTnLst>
                              <p:par>
                                <p:cTn id="109" presetID="1" presetClass="entr" presetSubtype="0" fill="hold" grpId="0" nodeType="afterEffect">
                                  <p:stCondLst>
                                    <p:cond delay="1000"/>
                                  </p:stCondLst>
                                  <p:childTnLst>
                                    <p:set>
                                      <p:cBhvr>
                                        <p:cTn id="110" dur="1" fill="hold">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1" fill="hold" nodeType="afterGroup">
                            <p:stCondLst>
                              <p:cond delay="3500"/>
                            </p:stCondLst>
                            <p:childTnLst>
                              <p:par>
                                <p:cTn id="112" presetID="1" presetClass="entr" presetSubtype="0" fill="hold" grpId="0" nodeType="afterEffect">
                                  <p:stCondLst>
                                    <p:cond delay="1000"/>
                                  </p:stCondLst>
                                  <p:childTnLst>
                                    <p:set>
                                      <p:cBhvr>
                                        <p:cTn id="113" dur="1" fill="hold">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childTnLst>
                          </p:cTn>
                        </p:par>
                        <p:par>
                          <p:cTn id="114" fill="hold" nodeType="afterGroup">
                            <p:stCondLst>
                              <p:cond delay="4500"/>
                            </p:stCondLst>
                            <p:childTnLst>
                              <p:par>
                                <p:cTn id="115" presetID="1" presetClass="entr" presetSubtype="0" fill="hold" grpId="0" nodeType="afterEffect">
                                  <p:stCondLst>
                                    <p:cond delay="1000"/>
                                  </p:stCondLst>
                                  <p:childTnLst>
                                    <p:set>
                                      <p:cBhvr>
                                        <p:cTn id="116" dur="1" fill="hold">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click.wav"/>
                                        </p:tgtEl>
                                      </p:cMediaNode>
                                    </p:audio>
                                  </p:subTnLst>
                                </p:cTn>
                              </p:par>
                            </p:childTnLst>
                          </p:cTn>
                        </p:par>
                        <p:par>
                          <p:cTn id="117" fill="hold" nodeType="afterGroup">
                            <p:stCondLst>
                              <p:cond delay="5500"/>
                            </p:stCondLst>
                            <p:childTnLst>
                              <p:par>
                                <p:cTn id="118" presetID="1" presetClass="entr" presetSubtype="0" fill="hold" grpId="0" nodeType="afterEffect">
                                  <p:stCondLst>
                                    <p:cond delay="1000"/>
                                  </p:stCondLst>
                                  <p:childTnLst>
                                    <p:set>
                                      <p:cBhvr>
                                        <p:cTn id="119"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0" fill="hold" nodeType="afterGroup">
                            <p:stCondLst>
                              <p:cond delay="6500"/>
                            </p:stCondLst>
                            <p:childTnLst>
                              <p:par>
                                <p:cTn id="121" presetID="1" presetClass="entr" presetSubtype="0" fill="hold" grpId="0" nodeType="afterEffect">
                                  <p:stCondLst>
                                    <p:cond delay="1000"/>
                                  </p:stCondLst>
                                  <p:childTnLst>
                                    <p:set>
                                      <p:cBhvr>
                                        <p:cTn id="122" dur="1" fill="hold">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3" fill="hold" nodeType="afterGroup">
                            <p:stCondLst>
                              <p:cond delay="7500"/>
                            </p:stCondLst>
                            <p:childTnLst>
                              <p:par>
                                <p:cTn id="124" presetID="1" presetClass="entr" presetSubtype="0" fill="hold" grpId="0" nodeType="afterEffect">
                                  <p:stCondLst>
                                    <p:cond delay="1000"/>
                                  </p:stCondLst>
                                  <p:childTnLst>
                                    <p:set>
                                      <p:cBhvr>
                                        <p:cTn id="125" dur="1" fill="hold">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childTnLst>
                          </p:cTn>
                        </p:par>
                        <p:par>
                          <p:cTn id="126" fill="hold" nodeType="afterGroup">
                            <p:stCondLst>
                              <p:cond delay="8500"/>
                            </p:stCondLst>
                            <p:childTnLst>
                              <p:par>
                                <p:cTn id="127" presetID="1" presetClass="entr" presetSubtype="0" fill="hold" grpId="0" nodeType="afterEffect">
                                  <p:stCondLst>
                                    <p:cond delay="1000"/>
                                  </p:stCondLst>
                                  <p:childTnLst>
                                    <p:set>
                                      <p:cBhvr>
                                        <p:cTn id="128" dur="1" fill="hold">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childTnLst>
                          </p:cTn>
                        </p:par>
                        <p:par>
                          <p:cTn id="129" fill="hold" nodeType="afterGroup">
                            <p:stCondLst>
                              <p:cond delay="9500"/>
                            </p:stCondLst>
                            <p:childTnLst>
                              <p:par>
                                <p:cTn id="130" presetID="1" presetClass="entr" presetSubtype="0" fill="hold" grpId="0" nodeType="afterEffect">
                                  <p:stCondLst>
                                    <p:cond delay="1000"/>
                                  </p:stCondLst>
                                  <p:childTnLst>
                                    <p:set>
                                      <p:cBhvr>
                                        <p:cTn id="131" dur="1" fill="hold">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2" fill="hold" nodeType="afterGroup">
                            <p:stCondLst>
                              <p:cond delay="10500"/>
                            </p:stCondLst>
                            <p:childTnLst>
                              <p:par>
                                <p:cTn id="133" presetID="1" presetClass="entr" presetSubtype="0" fill="hold" grpId="0" nodeType="afterEffect">
                                  <p:stCondLst>
                                    <p:cond delay="1000"/>
                                  </p:stCondLst>
                                  <p:childTnLst>
                                    <p:set>
                                      <p:cBhvr>
                                        <p:cTn id="134"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5" fill="hold" nodeType="afterGroup">
                            <p:stCondLst>
                              <p:cond delay="11500"/>
                            </p:stCondLst>
                            <p:childTnLst>
                              <p:par>
                                <p:cTn id="136" presetID="1" presetClass="entr" presetSubtype="0" fill="hold" grpId="0" nodeType="afterEffect">
                                  <p:stCondLst>
                                    <p:cond delay="1000"/>
                                  </p:stCondLst>
                                  <p:childTnLst>
                                    <p:set>
                                      <p:cBhvr>
                                        <p:cTn id="137" dur="1" fill="hold">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childTnLst>
                          </p:cTn>
                        </p:par>
                        <p:par>
                          <p:cTn id="138" fill="hold" nodeType="afterGroup">
                            <p:stCondLst>
                              <p:cond delay="12500"/>
                            </p:stCondLst>
                            <p:childTnLst>
                              <p:par>
                                <p:cTn id="139" presetID="1" presetClass="entr" presetSubtype="0" fill="hold" grpId="0" nodeType="afterEffect">
                                  <p:stCondLst>
                                    <p:cond delay="1000"/>
                                  </p:stCondLst>
                                  <p:childTnLst>
                                    <p:set>
                                      <p:cBhvr>
                                        <p:cTn id="140" dur="1" fill="hold">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2" name="click.wav"/>
                                        </p:tgtEl>
                                      </p:cMediaNode>
                                    </p:audio>
                                  </p:subTnLst>
                                </p:cTn>
                              </p:par>
                            </p:childTnLst>
                          </p:cTn>
                        </p:par>
                        <p:par>
                          <p:cTn id="141" fill="hold" nodeType="afterGroup">
                            <p:stCondLst>
                              <p:cond delay="13500"/>
                            </p:stCondLst>
                            <p:childTnLst>
                              <p:par>
                                <p:cTn id="142" presetID="1" presetClass="entr" presetSubtype="0" fill="hold" grpId="0" nodeType="afterEffect">
                                  <p:stCondLst>
                                    <p:cond delay="1000"/>
                                  </p:stCondLst>
                                  <p:childTnLst>
                                    <p:set>
                                      <p:cBhvr>
                                        <p:cTn id="143" dur="1" fill="hold">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4" fill="hold" nodeType="afterGroup">
                            <p:stCondLst>
                              <p:cond delay="14500"/>
                            </p:stCondLst>
                            <p:childTnLst>
                              <p:par>
                                <p:cTn id="145" presetID="1" presetClass="entr" presetSubtype="0" fill="hold" grpId="0" nodeType="afterEffect">
                                  <p:stCondLst>
                                    <p:cond delay="1000"/>
                                  </p:stCondLst>
                                  <p:childTnLst>
                                    <p:set>
                                      <p:cBhvr>
                                        <p:cTn id="146" dur="1" fill="hold">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7" fill="hold" nodeType="afterGroup">
                            <p:stCondLst>
                              <p:cond delay="15500"/>
                            </p:stCondLst>
                            <p:childTnLst>
                              <p:par>
                                <p:cTn id="148" presetID="1" presetClass="entr" presetSubtype="0" fill="hold" grpId="0" nodeType="afterEffect">
                                  <p:stCondLst>
                                    <p:cond delay="1000"/>
                                  </p:stCondLst>
                                  <p:childTnLst>
                                    <p:set>
                                      <p:cBhvr>
                                        <p:cTn id="149" dur="1" fill="hold">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childTnLst>
                          </p:cTn>
                        </p:par>
                        <p:par>
                          <p:cTn id="150" fill="hold" nodeType="afterGroup">
                            <p:stCondLst>
                              <p:cond delay="16500"/>
                            </p:stCondLst>
                            <p:childTnLst>
                              <p:par>
                                <p:cTn id="151" presetID="1" presetClass="entr" presetSubtype="0" fill="hold" grpId="0" nodeType="afterEffect">
                                  <p:stCondLst>
                                    <p:cond delay="1000"/>
                                  </p:stCondLst>
                                  <p:childTnLst>
                                    <p:set>
                                      <p:cBhvr>
                                        <p:cTn id="152" dur="1" fill="hold">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2" name="click.wav"/>
                                        </p:tgtEl>
                                      </p:cMediaNode>
                                    </p:audio>
                                  </p:subTnLst>
                                </p:cTn>
                              </p:par>
                            </p:childTnLst>
                          </p:cTn>
                        </p:par>
                        <p:par>
                          <p:cTn id="153" fill="hold" nodeType="afterGroup">
                            <p:stCondLst>
                              <p:cond delay="17500"/>
                            </p:stCondLst>
                            <p:childTnLst>
                              <p:par>
                                <p:cTn id="154" presetID="1" presetClass="entr" presetSubtype="0" fill="hold" grpId="0" nodeType="afterEffect">
                                  <p:stCondLst>
                                    <p:cond delay="1000"/>
                                  </p:stCondLst>
                                  <p:childTnLst>
                                    <p:set>
                                      <p:cBhvr>
                                        <p:cTn id="155" dur="1" fill="hold">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6" fill="hold" nodeType="afterGroup">
                            <p:stCondLst>
                              <p:cond delay="18500"/>
                            </p:stCondLst>
                            <p:childTnLst>
                              <p:par>
                                <p:cTn id="157" presetID="1" presetClass="entr" presetSubtype="0" fill="hold" grpId="0" nodeType="afterEffect">
                                  <p:stCondLst>
                                    <p:cond delay="1000"/>
                                  </p:stCondLst>
                                  <p:childTnLst>
                                    <p:set>
                                      <p:cBhvr>
                                        <p:cTn id="158" dur="1" fill="hold">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59" fill="hold" nodeType="afterGroup">
                            <p:stCondLst>
                              <p:cond delay="19500"/>
                            </p:stCondLst>
                            <p:childTnLst>
                              <p:par>
                                <p:cTn id="160" presetID="1" presetClass="entr" presetSubtype="0" fill="hold" grpId="0" nodeType="afterEffect">
                                  <p:stCondLst>
                                    <p:cond delay="1000"/>
                                  </p:stCondLst>
                                  <p:childTnLst>
                                    <p:set>
                                      <p:cBhvr>
                                        <p:cTn id="161" dur="1" fill="hold">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childTnLst>
                          </p:cTn>
                        </p:par>
                        <p:par>
                          <p:cTn id="162" fill="hold" nodeType="afterGroup">
                            <p:stCondLst>
                              <p:cond delay="20500"/>
                            </p:stCondLst>
                            <p:childTnLst>
                              <p:par>
                                <p:cTn id="163" presetID="1" presetClass="entr" presetSubtype="0" fill="hold" grpId="0" nodeType="afterEffect">
                                  <p:stCondLst>
                                    <p:cond delay="1000"/>
                                  </p:stCondLst>
                                  <p:childTnLst>
                                    <p:set>
                                      <p:cBhvr>
                                        <p:cTn id="164" dur="1" fill="hold">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2" name="click.wav"/>
                                        </p:tgtEl>
                                      </p:cMediaNode>
                                    </p:audio>
                                  </p:subTnLst>
                                </p:cTn>
                              </p:par>
                            </p:childTnLst>
                          </p:cTn>
                        </p:par>
                        <p:par>
                          <p:cTn id="165" fill="hold" nodeType="afterGroup">
                            <p:stCondLst>
                              <p:cond delay="21500"/>
                            </p:stCondLst>
                            <p:childTnLst>
                              <p:par>
                                <p:cTn id="166" presetID="1" presetClass="entr" presetSubtype="0" fill="hold" grpId="0" nodeType="afterEffect">
                                  <p:stCondLst>
                                    <p:cond delay="1000"/>
                                  </p:stCondLst>
                                  <p:childTnLst>
                                    <p:set>
                                      <p:cBhvr>
                                        <p:cTn id="167" dur="1" fill="hold">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8" fill="hold" nodeType="afterGroup">
                            <p:stCondLst>
                              <p:cond delay="22500"/>
                            </p:stCondLst>
                            <p:childTnLst>
                              <p:par>
                                <p:cTn id="169" presetID="1" presetClass="entr" presetSubtype="0" fill="hold" grpId="0" nodeType="afterEffect">
                                  <p:stCondLst>
                                    <p:cond delay="1000"/>
                                  </p:stCondLst>
                                  <p:childTnLst>
                                    <p:set>
                                      <p:cBhvr>
                                        <p:cTn id="170" dur="1" fill="hold">
                                          <p:stCondLst>
                                            <p:cond delay="0"/>
                                          </p:stCondLst>
                                        </p:cTn>
                                        <p:tgtEl>
                                          <p:spTgt spid="144"/>
                                        </p:tgtEl>
                                        <p:attrNameLst>
                                          <p:attrName>style.visibility</p:attrName>
                                        </p:attrNameLst>
                                      </p:cBhvr>
                                      <p:to>
                                        <p:strVal val="visible"/>
                                      </p:to>
                                    </p:set>
                                  </p:childTnLst>
                                  <p:subTnLst>
                                    <p:audio>
                                      <p:cMediaNode vol="94000">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1" fill="hold" nodeType="afterGroup">
                            <p:stCondLst>
                              <p:cond delay="23500"/>
                            </p:stCondLst>
                            <p:childTnLst>
                              <p:par>
                                <p:cTn id="172" presetID="1" presetClass="entr" presetSubtype="0" fill="hold" grpId="0" nodeType="afterEffect">
                                  <p:stCondLst>
                                    <p:cond delay="1000"/>
                                  </p:stCondLst>
                                  <p:childTnLst>
                                    <p:set>
                                      <p:cBhvr>
                                        <p:cTn id="173" dur="1" fill="hold">
                                          <p:stCondLst>
                                            <p:cond delay="0"/>
                                          </p:stCondLst>
                                        </p:cTn>
                                        <p:tgtEl>
                                          <p:spTgt spid="145"/>
                                        </p:tgtEl>
                                        <p:attrNameLst>
                                          <p:attrName>style.visibility</p:attrName>
                                        </p:attrNameLst>
                                      </p:cBhvr>
                                      <p:to>
                                        <p:strVal val="visible"/>
                                      </p:to>
                                    </p:set>
                                  </p:childTnLst>
                                  <p:subTnLst>
                                    <p:audio>
                                      <p:cMediaNode vol="94000">
                                        <p:cTn display="0" masterRel="sameClick">
                                          <p:stCondLst>
                                            <p:cond evt="begin" delay="0">
                                              <p:tn val="172"/>
                                            </p:cond>
                                          </p:stCondLst>
                                          <p:endCondLst>
                                            <p:cond evt="onStopAudio" delay="0">
                                              <p:tgtEl>
                                                <p:sldTgt/>
                                              </p:tgtEl>
                                            </p:cond>
                                          </p:endCondLst>
                                        </p:cTn>
                                        <p:tgtEl>
                                          <p:sndTgt r:embed="rId2" name="click.wav"/>
                                        </p:tgtEl>
                                      </p:cMediaNode>
                                    </p:audio>
                                  </p:subTnLst>
                                </p:cTn>
                              </p:par>
                            </p:childTnLst>
                          </p:cTn>
                        </p:par>
                        <p:par>
                          <p:cTn id="174" fill="hold" nodeType="afterGroup">
                            <p:stCondLst>
                              <p:cond delay="24500"/>
                            </p:stCondLst>
                            <p:childTnLst>
                              <p:par>
                                <p:cTn id="175" presetID="1" presetClass="entr" presetSubtype="0" fill="hold" grpId="0" nodeType="afterEffect">
                                  <p:stCondLst>
                                    <p:cond delay="1000"/>
                                  </p:stCondLst>
                                  <p:childTnLst>
                                    <p:set>
                                      <p:cBhvr>
                                        <p:cTn id="176"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2" name="click.wav"/>
                                        </p:tgtEl>
                                      </p:cMediaNode>
                                    </p:audio>
                                  </p:subTnLst>
                                </p:cTn>
                              </p:par>
                            </p:childTnLst>
                          </p:cTn>
                        </p:par>
                        <p:par>
                          <p:cTn id="177" fill="hold" nodeType="afterGroup">
                            <p:stCondLst>
                              <p:cond delay="25500"/>
                            </p:stCondLst>
                            <p:childTnLst>
                              <p:par>
                                <p:cTn id="178" presetID="1" presetClass="entr" presetSubtype="0" fill="hold" grpId="0" nodeType="afterEffect">
                                  <p:stCondLst>
                                    <p:cond delay="1000"/>
                                  </p:stCondLst>
                                  <p:childTnLst>
                                    <p:set>
                                      <p:cBhvr>
                                        <p:cTn id="179"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0" fill="hold" nodeType="afterGroup">
                            <p:stCondLst>
                              <p:cond delay="26500"/>
                            </p:stCondLst>
                            <p:childTnLst>
                              <p:par>
                                <p:cTn id="181" presetID="1" presetClass="entr" presetSubtype="0" fill="hold" grpId="0" nodeType="afterEffect">
                                  <p:stCondLst>
                                    <p:cond delay="1000"/>
                                  </p:stCondLst>
                                  <p:childTnLst>
                                    <p:set>
                                      <p:cBhvr>
                                        <p:cTn id="182" dur="1" fill="hold">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3" fill="hold" nodeType="afterGroup">
                            <p:stCondLst>
                              <p:cond delay="27500"/>
                            </p:stCondLst>
                            <p:childTnLst>
                              <p:par>
                                <p:cTn id="184" presetID="1" presetClass="entr" presetSubtype="0" fill="hold" grpId="0" nodeType="afterEffect">
                                  <p:stCondLst>
                                    <p:cond delay="1000"/>
                                  </p:stCondLst>
                                  <p:childTnLst>
                                    <p:set>
                                      <p:cBhvr>
                                        <p:cTn id="185" dur="1" fill="hold">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childTnLst>
                          </p:cTn>
                        </p:par>
                        <p:par>
                          <p:cTn id="186" fill="hold" nodeType="afterGroup">
                            <p:stCondLst>
                              <p:cond delay="28500"/>
                            </p:stCondLst>
                            <p:childTnLst>
                              <p:par>
                                <p:cTn id="187" presetID="1" presetClass="entr" presetSubtype="0" fill="hold" grpId="0" nodeType="afterEffect">
                                  <p:stCondLst>
                                    <p:cond delay="1000"/>
                                  </p:stCondLst>
                                  <p:childTnLst>
                                    <p:set>
                                      <p:cBhvr>
                                        <p:cTn id="188" dur="1" fill="hold">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2" name="click.wav"/>
                                        </p:tgtEl>
                                      </p:cMediaNode>
                                    </p:audio>
                                  </p:subTnLst>
                                </p:cTn>
                              </p:par>
                            </p:childTnLst>
                          </p:cTn>
                        </p:par>
                        <p:par>
                          <p:cTn id="189" fill="hold" nodeType="afterGroup">
                            <p:stCondLst>
                              <p:cond delay="29500"/>
                            </p:stCondLst>
                            <p:childTnLst>
                              <p:par>
                                <p:cTn id="190" presetID="1" presetClass="entr" presetSubtype="0" fill="hold" grpId="0" nodeType="afterEffect">
                                  <p:stCondLst>
                                    <p:cond delay="1000"/>
                                  </p:stCondLst>
                                  <p:childTnLst>
                                    <p:set>
                                      <p:cBhvr>
                                        <p:cTn id="191" dur="1" fill="hold">
                                          <p:stCondLst>
                                            <p:cond delay="0"/>
                                          </p:stCondLst>
                                        </p:cTn>
                                        <p:tgtEl>
                                          <p:spTgt spid="151"/>
                                        </p:tgtEl>
                                        <p:attrNameLst>
                                          <p:attrName>style.visibility</p:attrName>
                                        </p:attrNameLst>
                                      </p:cBhvr>
                                      <p:to>
                                        <p:strVal val="visible"/>
                                      </p:to>
                                    </p:set>
                                  </p:childTnLst>
                                  <p:subTnLst>
                                    <p:audio>
                                      <p:cMediaNode vol="100000">
                                        <p:cTn display="0" masterRel="sameClick">
                                          <p:stCondLst>
                                            <p:cond evt="begin" delay="0">
                                              <p:tn val="190"/>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92" restart="whenNotActive" fill="hold" evtFilter="cancelBubble" nodeType="interactiveSeq">
                <p:stCondLst>
                  <p:cond evt="onClick" delay="0">
                    <p:tgtEl>
                      <p:spTgt spid="25622"/>
                    </p:tgtEl>
                  </p:cond>
                </p:stCondLst>
                <p:endSync evt="end" delay="0">
                  <p:rtn val="all"/>
                </p:endSync>
                <p:childTnLst>
                  <p:par>
                    <p:cTn id="193" fill="hold" nodeType="clickPar">
                      <p:stCondLst>
                        <p:cond delay="0"/>
                      </p:stCondLst>
                      <p:childTnLst>
                        <p:par>
                          <p:cTn id="194" fill="hold" nodeType="withGroup">
                            <p:stCondLst>
                              <p:cond delay="0"/>
                            </p:stCondLst>
                            <p:childTnLst>
                              <p:par>
                                <p:cTn id="195" presetID="23" presetClass="entr" presetSubtype="16" repeatCount="3000" fill="hold" nodeType="clickEffect">
                                  <p:stCondLst>
                                    <p:cond delay="0"/>
                                  </p:stCondLst>
                                  <p:childTnLst>
                                    <p:set>
                                      <p:cBhvr>
                                        <p:cTn id="196" dur="1" fill="hold">
                                          <p:stCondLst>
                                            <p:cond delay="0"/>
                                          </p:stCondLst>
                                        </p:cTn>
                                        <p:tgtEl>
                                          <p:spTgt spid="79"/>
                                        </p:tgtEl>
                                        <p:attrNameLst>
                                          <p:attrName>style.visibility</p:attrName>
                                        </p:attrNameLst>
                                      </p:cBhvr>
                                      <p:to>
                                        <p:strVal val="visible"/>
                                      </p:to>
                                    </p:set>
                                    <p:anim calcmode="lin" valueType="num">
                                      <p:cBhvr>
                                        <p:cTn id="197" dur="500" fill="hold"/>
                                        <p:tgtEl>
                                          <p:spTgt spid="79"/>
                                        </p:tgtEl>
                                        <p:attrNameLst>
                                          <p:attrName>ppt_w</p:attrName>
                                        </p:attrNameLst>
                                      </p:cBhvr>
                                      <p:tavLst>
                                        <p:tav tm="0">
                                          <p:val>
                                            <p:fltVal val="0"/>
                                          </p:val>
                                        </p:tav>
                                        <p:tav tm="100000">
                                          <p:val>
                                            <p:strVal val="#ppt_w"/>
                                          </p:val>
                                        </p:tav>
                                      </p:tavLst>
                                    </p:anim>
                                    <p:anim calcmode="lin" valueType="num">
                                      <p:cBhvr>
                                        <p:cTn id="198" dur="500" fill="hold"/>
                                        <p:tgtEl>
                                          <p:spTgt spid="79"/>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9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5622"/>
                  </p:tgtEl>
                </p:cond>
              </p:nextCondLst>
            </p:seq>
            <p:seq concurrent="1" nextAc="seek">
              <p:cTn id="199" restart="whenNotActive" fill="hold" evtFilter="cancelBubble" nodeType="interactiveSeq">
                <p:stCondLst>
                  <p:cond evt="onClick" delay="0">
                    <p:tgtEl>
                      <p:spTgt spid="25"/>
                    </p:tgtEl>
                  </p:cond>
                </p:stCondLst>
                <p:endSync evt="end" delay="0">
                  <p:rtn val="all"/>
                </p:endSync>
                <p:childTnLst>
                  <p:par>
                    <p:cTn id="200" fill="hold" nodeType="clickPar">
                      <p:stCondLst>
                        <p:cond delay="0"/>
                      </p:stCondLst>
                      <p:childTnLst>
                        <p:par>
                          <p:cTn id="201" fill="hold" nodeType="withGroup">
                            <p:stCondLst>
                              <p:cond delay="0"/>
                            </p:stCondLst>
                            <p:childTnLst>
                              <p:par>
                                <p:cTn id="202" presetID="23" presetClass="entr" presetSubtype="16" fill="hold" nodeType="clickEffect">
                                  <p:stCondLst>
                                    <p:cond delay="0"/>
                                  </p:stCondLst>
                                  <p:childTnLst>
                                    <p:set>
                                      <p:cBhvr>
                                        <p:cTn id="203" dur="1" fill="hold">
                                          <p:stCondLst>
                                            <p:cond delay="0"/>
                                          </p:stCondLst>
                                        </p:cTn>
                                        <p:tgtEl>
                                          <p:spTgt spid="78"/>
                                        </p:tgtEl>
                                        <p:attrNameLst>
                                          <p:attrName>style.visibility</p:attrName>
                                        </p:attrNameLst>
                                      </p:cBhvr>
                                      <p:to>
                                        <p:strVal val="visible"/>
                                      </p:to>
                                    </p:set>
                                    <p:anim calcmode="lin" valueType="num">
                                      <p:cBhvr>
                                        <p:cTn id="204" dur="500" fill="hold"/>
                                        <p:tgtEl>
                                          <p:spTgt spid="78"/>
                                        </p:tgtEl>
                                        <p:attrNameLst>
                                          <p:attrName>ppt_w</p:attrName>
                                        </p:attrNameLst>
                                      </p:cBhvr>
                                      <p:tavLst>
                                        <p:tav tm="0">
                                          <p:val>
                                            <p:fltVal val="0"/>
                                          </p:val>
                                        </p:tav>
                                        <p:tav tm="100000">
                                          <p:val>
                                            <p:strVal val="#ppt_w"/>
                                          </p:val>
                                        </p:tav>
                                      </p:tavLst>
                                    </p:anim>
                                    <p:anim calcmode="lin" valueType="num">
                                      <p:cBhvr>
                                        <p:cTn id="205" dur="500" fill="hold"/>
                                        <p:tgtEl>
                                          <p:spTgt spid="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2"/>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25"/>
                  </p:tgtEl>
                </p:cond>
              </p:nextCondLst>
            </p:seq>
            <p:seq concurrent="1" nextAc="seek">
              <p:cTn id="206" restart="whenNotActive" fill="hold" evtFilter="cancelBubble" nodeType="interactiveSeq">
                <p:stCondLst>
                  <p:cond evt="onClick" delay="0">
                    <p:tgtEl>
                      <p:spTgt spid="25620"/>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23" presetClass="entr" presetSubtype="16" fill="hold" nodeType="clickEffect">
                                  <p:stCondLst>
                                    <p:cond delay="0"/>
                                  </p:stCondLst>
                                  <p:childTnLst>
                                    <p:set>
                                      <p:cBhvr>
                                        <p:cTn id="210" dur="1" fill="hold">
                                          <p:stCondLst>
                                            <p:cond delay="0"/>
                                          </p:stCondLst>
                                        </p:cTn>
                                        <p:tgtEl>
                                          <p:spTgt spid="77"/>
                                        </p:tgtEl>
                                        <p:attrNameLst>
                                          <p:attrName>style.visibility</p:attrName>
                                        </p:attrNameLst>
                                      </p:cBhvr>
                                      <p:to>
                                        <p:strVal val="visible"/>
                                      </p:to>
                                    </p:set>
                                    <p:anim calcmode="lin" valueType="num">
                                      <p:cBhvr>
                                        <p:cTn id="211" dur="500" fill="hold"/>
                                        <p:tgtEl>
                                          <p:spTgt spid="77"/>
                                        </p:tgtEl>
                                        <p:attrNameLst>
                                          <p:attrName>ppt_w</p:attrName>
                                        </p:attrNameLst>
                                      </p:cBhvr>
                                      <p:tavLst>
                                        <p:tav tm="0">
                                          <p:val>
                                            <p:fltVal val="0"/>
                                          </p:val>
                                        </p:tav>
                                        <p:tav tm="100000">
                                          <p:val>
                                            <p:strVal val="#ppt_w"/>
                                          </p:val>
                                        </p:tav>
                                      </p:tavLst>
                                    </p:anim>
                                    <p:anim calcmode="lin" valueType="num">
                                      <p:cBhvr>
                                        <p:cTn id="212" dur="500" fill="hold"/>
                                        <p:tgtEl>
                                          <p:spTgt spid="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9"/>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25620"/>
                  </p:tgtEl>
                </p:cond>
              </p:nextCondLst>
            </p:seq>
            <p:seq concurrent="1" nextAc="seek">
              <p:cTn id="213" restart="whenNotActive" fill="hold" evtFilter="cancelBubble" nodeType="interactiveSeq">
                <p:stCondLst>
                  <p:cond evt="onClick" delay="0">
                    <p:tgtEl>
                      <p:spTgt spid="25621"/>
                    </p:tgtEl>
                  </p:cond>
                </p:stCondLst>
                <p:endSync evt="end" delay="0">
                  <p:rtn val="all"/>
                </p:endSync>
                <p:childTnLst>
                  <p:par>
                    <p:cTn id="214" fill="hold" nodeType="clickPar">
                      <p:stCondLst>
                        <p:cond delay="0"/>
                      </p:stCondLst>
                      <p:childTnLst>
                        <p:par>
                          <p:cTn id="215" fill="hold" nodeType="withGroup">
                            <p:stCondLst>
                              <p:cond delay="0"/>
                            </p:stCondLst>
                            <p:childTnLst>
                              <p:par>
                                <p:cTn id="216" presetID="23" presetClass="entr" presetSubtype="16" fill="hold" nodeType="clickEffect">
                                  <p:stCondLst>
                                    <p:cond delay="0"/>
                                  </p:stCondLst>
                                  <p:childTnLst>
                                    <p:set>
                                      <p:cBhvr>
                                        <p:cTn id="217" dur="1" fill="hold">
                                          <p:stCondLst>
                                            <p:cond delay="0"/>
                                          </p:stCondLst>
                                        </p:cTn>
                                        <p:tgtEl>
                                          <p:spTgt spid="76"/>
                                        </p:tgtEl>
                                        <p:attrNameLst>
                                          <p:attrName>style.visibility</p:attrName>
                                        </p:attrNameLst>
                                      </p:cBhvr>
                                      <p:to>
                                        <p:strVal val="visible"/>
                                      </p:to>
                                    </p:set>
                                    <p:anim calcmode="lin" valueType="num">
                                      <p:cBhvr>
                                        <p:cTn id="218" dur="500" fill="hold"/>
                                        <p:tgtEl>
                                          <p:spTgt spid="76"/>
                                        </p:tgtEl>
                                        <p:attrNameLst>
                                          <p:attrName>ppt_w</p:attrName>
                                        </p:attrNameLst>
                                      </p:cBhvr>
                                      <p:tavLst>
                                        <p:tav tm="0">
                                          <p:val>
                                            <p:fltVal val="0"/>
                                          </p:val>
                                        </p:tav>
                                        <p:tav tm="100000">
                                          <p:val>
                                            <p:strVal val="#ppt_w"/>
                                          </p:val>
                                        </p:tav>
                                      </p:tavLst>
                                    </p:anim>
                                    <p:anim calcmode="lin" valueType="num">
                                      <p:cBhvr>
                                        <p:cTn id="219" dur="500" fill="hold"/>
                                        <p:tgtEl>
                                          <p:spTgt spid="76"/>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216"/>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25621"/>
                  </p:tgtEl>
                </p:cond>
              </p:nextCondLst>
            </p:seq>
          </p:childTnLst>
        </p:cTn>
      </p:par>
    </p:tnLst>
    <p:bldLst>
      <p:bldP spid="2" grpId="0" animBg="1"/>
      <p:bldP spid="8" grpId="0" animBg="1"/>
      <p:bldP spid="11" grpId="0" animBg="1"/>
      <p:bldP spid="25621" grpId="0"/>
      <p:bldP spid="25622" grpId="0"/>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0"/>
            <a:ext cx="9123363" cy="6858000"/>
          </a:xfrm>
        </p:spPr>
      </p:pic>
      <p:sp>
        <p:nvSpPr>
          <p:cNvPr id="5" name="Title 1"/>
          <p:cNvSpPr>
            <a:spLocks noGrp="1"/>
          </p:cNvSpPr>
          <p:nvPr>
            <p:ph type="title"/>
          </p:nvPr>
        </p:nvSpPr>
        <p:spPr>
          <a:xfrm>
            <a:off x="762000" y="-34925"/>
            <a:ext cx="6934200" cy="1143000"/>
          </a:xfrm>
        </p:spPr>
        <p:txBody>
          <a:bodyPr/>
          <a:lstStyle/>
          <a:p>
            <a:pPr eaLnBrk="1" hangingPunct="1">
              <a:defRPr/>
            </a:pPr>
            <a:r>
              <a:rPr lang="en-US" b="1" smtClean="0">
                <a:solidFill>
                  <a:schemeClr val="accent6">
                    <a:lumMod val="75000"/>
                  </a:schemeClr>
                </a:solidFill>
                <a:latin typeface="Times" pitchFamily="18" charset="0"/>
                <a:cs typeface="Times" pitchFamily="18" charset="0"/>
              </a:rPr>
              <a:t>1.Chuyển trang chiếu</a:t>
            </a:r>
          </a:p>
        </p:txBody>
      </p:sp>
      <p:sp>
        <p:nvSpPr>
          <p:cNvPr id="6" name="TextBox 5"/>
          <p:cNvSpPr txBox="1">
            <a:spLocks noChangeArrowheads="1"/>
          </p:cNvSpPr>
          <p:nvPr/>
        </p:nvSpPr>
        <p:spPr bwMode="auto">
          <a:xfrm>
            <a:off x="152400" y="914400"/>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menu</a:t>
            </a:r>
            <a:r>
              <a:rPr lang="en-US" sz="2800" b="1" dirty="0" smtClean="0">
                <a:latin typeface="Times New Roman" pitchFamily="18" charset="0"/>
                <a:cs typeface="Times New Roman" pitchFamily="18" charset="0"/>
              </a:rPr>
              <a:t> Transitions.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
        <p:nvSpPr>
          <p:cNvPr id="13" name="Text Box 42"/>
          <p:cNvSpPr txBox="1">
            <a:spLocks noChangeArrowheads="1"/>
          </p:cNvSpPr>
          <p:nvPr/>
        </p:nvSpPr>
        <p:spPr bwMode="auto">
          <a:xfrm>
            <a:off x="309563" y="2968625"/>
            <a:ext cx="49196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latin typeface="VNI-Times" pitchFamily="2" charset="0"/>
              </a:rPr>
              <a:t>            </a:t>
            </a:r>
            <a:r>
              <a:rPr lang="en-US" sz="2400" dirty="0" err="1">
                <a:latin typeface="VNI-Times" pitchFamily="2" charset="0"/>
              </a:rPr>
              <a:t>Choïn</a:t>
            </a:r>
            <a:r>
              <a:rPr lang="en-US" sz="2400" dirty="0">
                <a:latin typeface="VNI-Times" pitchFamily="2" charset="0"/>
              </a:rPr>
              <a:t> </a:t>
            </a:r>
            <a:r>
              <a:rPr lang="en-US" sz="2400" dirty="0" err="1">
                <a:latin typeface="VNI-Times" pitchFamily="2" charset="0"/>
              </a:rPr>
              <a:t>hieäu</a:t>
            </a:r>
            <a:r>
              <a:rPr lang="en-US" sz="2400" dirty="0">
                <a:latin typeface="VNI-Times" pitchFamily="2" charset="0"/>
              </a:rPr>
              <a:t> </a:t>
            </a:r>
            <a:r>
              <a:rPr lang="en-US" sz="2400" dirty="0" err="1">
                <a:latin typeface="VNI-Times" pitchFamily="2" charset="0"/>
              </a:rPr>
              <a:t>öùng</a:t>
            </a:r>
            <a:r>
              <a:rPr lang="en-US" sz="2400" dirty="0">
                <a:latin typeface="VNI-Times" pitchFamily="2" charset="0"/>
              </a:rPr>
              <a:t> </a:t>
            </a:r>
            <a:r>
              <a:rPr lang="en-US" sz="2400" dirty="0" err="1">
                <a:latin typeface="VNI-Times" pitchFamily="2" charset="0"/>
              </a:rPr>
              <a:t>chuyeån</a:t>
            </a:r>
            <a:r>
              <a:rPr lang="en-US" sz="2400" dirty="0">
                <a:latin typeface="VNI-Times" pitchFamily="2" charset="0"/>
              </a:rPr>
              <a:t> </a:t>
            </a:r>
            <a:r>
              <a:rPr lang="en-US" sz="2400" dirty="0" err="1">
                <a:latin typeface="VNI-Times" pitchFamily="2" charset="0"/>
              </a:rPr>
              <a:t>trang</a:t>
            </a:r>
            <a:endParaRPr lang="en-US" sz="2400" dirty="0">
              <a:latin typeface="VNI-Times" pitchFamily="2" charset="0"/>
            </a:endParaRPr>
          </a:p>
        </p:txBody>
      </p:sp>
      <p:sp>
        <p:nvSpPr>
          <p:cNvPr id="14" name="Text Box 40"/>
          <p:cNvSpPr txBox="1">
            <a:spLocks noChangeArrowheads="1"/>
          </p:cNvSpPr>
          <p:nvPr/>
        </p:nvSpPr>
        <p:spPr bwMode="auto">
          <a:xfrm>
            <a:off x="292100" y="3646488"/>
            <a:ext cx="51657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VNI-Times" pitchFamily="2" charset="0"/>
              </a:rPr>
              <a:t>                </a:t>
            </a:r>
            <a:r>
              <a:rPr lang="en-US" sz="2400" dirty="0" err="1">
                <a:latin typeface="VNI-Times" pitchFamily="2" charset="0"/>
              </a:rPr>
              <a:t>Choïn</a:t>
            </a:r>
            <a:r>
              <a:rPr lang="en-US" sz="2400" dirty="0">
                <a:latin typeface="VNI-Times" pitchFamily="2" charset="0"/>
              </a:rPr>
              <a:t> </a:t>
            </a:r>
            <a:r>
              <a:rPr lang="en-US" sz="2400" dirty="0" err="1">
                <a:latin typeface="VNI-Times" pitchFamily="2" charset="0"/>
              </a:rPr>
              <a:t>toác</a:t>
            </a:r>
            <a:r>
              <a:rPr lang="en-US" sz="2400" dirty="0">
                <a:latin typeface="VNI-Times" pitchFamily="2" charset="0"/>
              </a:rPr>
              <a:t> </a:t>
            </a:r>
            <a:r>
              <a:rPr lang="en-US" sz="2400" dirty="0" err="1">
                <a:latin typeface="VNI-Times" pitchFamily="2" charset="0"/>
              </a:rPr>
              <a:t>ñoä</a:t>
            </a:r>
            <a:r>
              <a:rPr lang="en-US" sz="2400" dirty="0">
                <a:latin typeface="VNI-Times" pitchFamily="2" charset="0"/>
              </a:rPr>
              <a:t> </a:t>
            </a:r>
            <a:r>
              <a:rPr lang="en-US" sz="2400" dirty="0" err="1">
                <a:latin typeface="VNI-Times" pitchFamily="2" charset="0"/>
              </a:rPr>
              <a:t>chuyeån</a:t>
            </a:r>
            <a:r>
              <a:rPr lang="en-US" sz="2400" dirty="0">
                <a:latin typeface="VNI-Times" pitchFamily="2" charset="0"/>
              </a:rPr>
              <a:t> </a:t>
            </a:r>
            <a:r>
              <a:rPr lang="en-US" sz="2400" dirty="0" err="1">
                <a:latin typeface="VNI-Times" pitchFamily="2" charset="0"/>
              </a:rPr>
              <a:t>trang</a:t>
            </a:r>
            <a:endParaRPr lang="en-US" sz="2400" dirty="0">
              <a:latin typeface="VNI-Times" pitchFamily="2" charset="0"/>
            </a:endParaRPr>
          </a:p>
        </p:txBody>
      </p:sp>
      <p:sp>
        <p:nvSpPr>
          <p:cNvPr id="15" name="Rectangle 9"/>
          <p:cNvSpPr>
            <a:spLocks noChangeArrowheads="1"/>
          </p:cNvSpPr>
          <p:nvPr/>
        </p:nvSpPr>
        <p:spPr bwMode="auto">
          <a:xfrm>
            <a:off x="450850" y="4030663"/>
            <a:ext cx="46370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a:latin typeface="VNI-Times" pitchFamily="2" charset="0"/>
              </a:rPr>
              <a:t>                  AÂm thanh chuyeån trang </a:t>
            </a:r>
          </a:p>
        </p:txBody>
      </p:sp>
      <p:sp>
        <p:nvSpPr>
          <p:cNvPr id="16" name="Text Box 46"/>
          <p:cNvSpPr txBox="1">
            <a:spLocks noChangeArrowheads="1"/>
          </p:cNvSpPr>
          <p:nvPr/>
        </p:nvSpPr>
        <p:spPr bwMode="auto">
          <a:xfrm>
            <a:off x="822325" y="4613275"/>
            <a:ext cx="49688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VNI-Times" pitchFamily="2" charset="0"/>
              </a:rPr>
              <a:t>      Chuyeån trang khi nhaùy chuoät</a:t>
            </a:r>
            <a:endParaRPr lang="en-US" sz="2400">
              <a:solidFill>
                <a:srgbClr val="0000FF"/>
              </a:solidFill>
              <a:latin typeface="VNI-Times" pitchFamily="2" charset="0"/>
            </a:endParaRPr>
          </a:p>
        </p:txBody>
      </p:sp>
      <p:sp>
        <p:nvSpPr>
          <p:cNvPr id="19" name="Rectangle 13"/>
          <p:cNvSpPr>
            <a:spLocks noChangeArrowheads="1"/>
          </p:cNvSpPr>
          <p:nvPr/>
        </p:nvSpPr>
        <p:spPr bwMode="auto">
          <a:xfrm>
            <a:off x="488950" y="5075238"/>
            <a:ext cx="5087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a:latin typeface="VNI-Times" pitchFamily="2" charset="0"/>
              </a:rPr>
              <a:t>Chuyeån trang sau khoaûng thôøi gian tính baèng giaây (daïng 00:00)</a:t>
            </a:r>
            <a:endParaRPr lang="en-US" sz="2400">
              <a:solidFill>
                <a:srgbClr val="0000FF"/>
              </a:solidFill>
              <a:latin typeface="VNI-Times" pitchFamily="2" charset="0"/>
            </a:endParaRPr>
          </a:p>
        </p:txBody>
      </p:sp>
      <p:pic>
        <p:nvPicPr>
          <p:cNvPr id="2152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2137172"/>
            <a:ext cx="4191000" cy="425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43"/>
          <p:cNvSpPr>
            <a:spLocks noChangeShapeType="1"/>
          </p:cNvSpPr>
          <p:nvPr/>
        </p:nvSpPr>
        <p:spPr bwMode="auto">
          <a:xfrm flipV="1">
            <a:off x="5229225" y="2590800"/>
            <a:ext cx="714375" cy="681038"/>
          </a:xfrm>
          <a:prstGeom prst="line">
            <a:avLst/>
          </a:prstGeom>
          <a:noFill/>
          <a:ln w="57150">
            <a:solidFill>
              <a:schemeClr val="accent2">
                <a:lumMod val="75000"/>
              </a:schemeClr>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 name="Line 43"/>
          <p:cNvSpPr>
            <a:spLocks noChangeShapeType="1"/>
          </p:cNvSpPr>
          <p:nvPr/>
        </p:nvSpPr>
        <p:spPr bwMode="auto">
          <a:xfrm flipV="1">
            <a:off x="4876801" y="2362198"/>
            <a:ext cx="3429000" cy="1900239"/>
          </a:xfrm>
          <a:prstGeom prst="line">
            <a:avLst/>
          </a:prstGeom>
          <a:noFill/>
          <a:ln w="57150">
            <a:solidFill>
              <a:schemeClr val="accent2">
                <a:lumMod val="75000"/>
              </a:schemeClr>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10" name="Line 43"/>
          <p:cNvSpPr>
            <a:spLocks noChangeShapeType="1"/>
          </p:cNvSpPr>
          <p:nvPr/>
        </p:nvSpPr>
        <p:spPr bwMode="auto">
          <a:xfrm flipV="1">
            <a:off x="4876801" y="2579077"/>
            <a:ext cx="3581399" cy="1297598"/>
          </a:xfrm>
          <a:prstGeom prst="line">
            <a:avLst/>
          </a:prstGeom>
          <a:noFill/>
          <a:ln w="57150">
            <a:solidFill>
              <a:schemeClr val="accent2">
                <a:lumMod val="75000"/>
              </a:schemeClr>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11" name="Line 43"/>
          <p:cNvSpPr>
            <a:spLocks noChangeShapeType="1"/>
          </p:cNvSpPr>
          <p:nvPr/>
        </p:nvSpPr>
        <p:spPr bwMode="auto">
          <a:xfrm flipV="1">
            <a:off x="5229225" y="2438400"/>
            <a:ext cx="3762375" cy="2509838"/>
          </a:xfrm>
          <a:prstGeom prst="line">
            <a:avLst/>
          </a:prstGeom>
          <a:noFill/>
          <a:ln w="57150">
            <a:solidFill>
              <a:schemeClr val="accent2">
                <a:lumMod val="75000"/>
              </a:schemeClr>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12" name="Line 43"/>
          <p:cNvSpPr>
            <a:spLocks noChangeShapeType="1"/>
          </p:cNvSpPr>
          <p:nvPr/>
        </p:nvSpPr>
        <p:spPr bwMode="auto">
          <a:xfrm flipV="1">
            <a:off x="5229225" y="2743200"/>
            <a:ext cx="3762376" cy="2603500"/>
          </a:xfrm>
          <a:prstGeom prst="line">
            <a:avLst/>
          </a:prstGeom>
          <a:noFill/>
          <a:ln w="57150">
            <a:solidFill>
              <a:schemeClr val="accent2">
                <a:lumMod val="75000"/>
              </a:schemeClr>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fade">
                                      <p:cBhvr>
                                        <p:cTn id="45" dur="500"/>
                                        <p:tgtEl>
                                          <p:spTgt spid="14">
                                            <p:txEl>
                                              <p:pRg st="0" end="0"/>
                                            </p:txEl>
                                          </p:spTgt>
                                        </p:tgtEl>
                                      </p:cBhvr>
                                    </p:animEffect>
                                    <p:anim calcmode="lin" valueType="num">
                                      <p:cBhvr>
                                        <p:cTn id="4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7"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1" presetClass="entr" presetSubtype="0"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 calcmode="lin" valueType="num">
                                      <p:cBhvr>
                                        <p:cTn id="5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59"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60" dur="1000"/>
                                        <p:tgtEl>
                                          <p:spTgt spid="15">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21"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arn(inVertical)">
                                      <p:cBhvr>
                                        <p:cTn id="65" dur="500"/>
                                        <p:tgtEl>
                                          <p:spTgt spid="1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16">
                                            <p:txEl>
                                              <p:pRg st="0" end="0"/>
                                            </p:txEl>
                                          </p:spTgt>
                                        </p:tgtEl>
                                        <p:attrNameLst>
                                          <p:attrName>style.visibility</p:attrName>
                                        </p:attrNameLst>
                                      </p:cBhvr>
                                      <p:to>
                                        <p:strVal val="visible"/>
                                      </p:to>
                                    </p:set>
                                    <p:animEffect transition="in" filter="fade">
                                      <p:cBhvr>
                                        <p:cTn id="70" dur="1000"/>
                                        <p:tgtEl>
                                          <p:spTgt spid="16">
                                            <p:txEl>
                                              <p:pRg st="0" end="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arn(inVertical)">
                                      <p:cBhvr>
                                        <p:cTn id="75" dur="500"/>
                                        <p:tgtEl>
                                          <p:spTgt spid="1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 calcmode="lin" valueType="num">
                                      <p:cBhvr additive="base">
                                        <p:cTn id="8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barn(inVertical)">
                                      <p:cBhvr>
                                        <p:cTn id="8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762000" y="-34925"/>
            <a:ext cx="6934200" cy="1143000"/>
          </a:xfrm>
        </p:spPr>
        <p:txBody>
          <a:bodyPr/>
          <a:lstStyle/>
          <a:p>
            <a:pPr eaLnBrk="1" hangingPunct="1">
              <a:defRPr/>
            </a:pPr>
            <a:r>
              <a:rPr lang="en-US" b="1" smtClean="0">
                <a:solidFill>
                  <a:schemeClr val="accent6">
                    <a:lumMod val="75000"/>
                  </a:schemeClr>
                </a:solidFill>
                <a:latin typeface="Times" pitchFamily="18" charset="0"/>
                <a:cs typeface="Times" pitchFamily="18" charset="0"/>
              </a:rPr>
              <a:t>1.Chuyển trang chiếu</a:t>
            </a:r>
          </a:p>
        </p:txBody>
      </p:sp>
      <p:sp>
        <p:nvSpPr>
          <p:cNvPr id="7" name="Rectangle 6"/>
          <p:cNvSpPr/>
          <p:nvPr/>
        </p:nvSpPr>
        <p:spPr>
          <a:xfrm>
            <a:off x="304800" y="1066800"/>
            <a:ext cx="7288213" cy="1255713"/>
          </a:xfrm>
          <a:prstGeom prst="rect">
            <a:avLst/>
          </a:prstGeom>
        </p:spPr>
        <p:txBody>
          <a:bodyPr>
            <a:spAutoFit/>
          </a:bodyPr>
          <a:lstStyle/>
          <a:p>
            <a:pPr algn="just">
              <a:lnSpc>
                <a:spcPct val="90000"/>
              </a:lnSpc>
              <a:buFont typeface="Wingdings" pitchFamily="2" charset="2"/>
              <a:buNone/>
              <a:defRPr/>
            </a:pPr>
            <a:r>
              <a:rPr lang="en-US" sz="2800">
                <a:solidFill>
                  <a:schemeClr val="accent6">
                    <a:lumMod val="75000"/>
                  </a:schemeClr>
                </a:solidFill>
                <a:latin typeface="VNI-Times" pitchFamily="2" charset="0"/>
              </a:rPr>
              <a:t>Coù theå ñaët hieäu öùng ñeå caùc trang töï ñoäng hieån thò töø trang ñaàu tieân ñeán trang cuoái cuøng ñöôïc khoâng?</a:t>
            </a:r>
          </a:p>
        </p:txBody>
      </p:sp>
      <p:sp>
        <p:nvSpPr>
          <p:cNvPr id="8" name="Rectangle 7"/>
          <p:cNvSpPr/>
          <p:nvPr/>
        </p:nvSpPr>
        <p:spPr>
          <a:xfrm>
            <a:off x="304800" y="2514600"/>
            <a:ext cx="7546975" cy="1255713"/>
          </a:xfrm>
          <a:prstGeom prst="rect">
            <a:avLst/>
          </a:prstGeom>
        </p:spPr>
        <p:txBody>
          <a:bodyPr>
            <a:spAutoFit/>
          </a:bodyPr>
          <a:lstStyle/>
          <a:p>
            <a:pPr algn="just">
              <a:lnSpc>
                <a:spcPct val="90000"/>
              </a:lnSpc>
              <a:buFont typeface="Wingdings" pitchFamily="2" charset="2"/>
              <a:buNone/>
              <a:defRPr/>
            </a:pPr>
            <a:r>
              <a:rPr lang="en-US" sz="2800">
                <a:solidFill>
                  <a:schemeClr val="accent1">
                    <a:lumMod val="25000"/>
                  </a:schemeClr>
                </a:solidFill>
                <a:latin typeface="Times New Roman" pitchFamily="18" charset="0"/>
                <a:cs typeface="Times New Roman" pitchFamily="18" charset="0"/>
              </a:rPr>
              <a:t>Đáp án: </a:t>
            </a:r>
            <a:r>
              <a:rPr lang="en-US" sz="2800">
                <a:solidFill>
                  <a:schemeClr val="accent1">
                    <a:lumMod val="25000"/>
                  </a:schemeClr>
                </a:solidFill>
                <a:latin typeface="VNI-Times" pitchFamily="2" charset="0"/>
              </a:rPr>
              <a:t>Ñöôïc. Ñaët thôøi gian töï ñoäng chuyeån trang taïi muïc (Automatically after), choïn Apply to All Slides</a:t>
            </a:r>
          </a:p>
        </p:txBody>
      </p:sp>
      <p:sp>
        <p:nvSpPr>
          <p:cNvPr id="9" name="Rectangle 4"/>
          <p:cNvSpPr>
            <a:spLocks noChangeArrowheads="1"/>
          </p:cNvSpPr>
          <p:nvPr/>
        </p:nvSpPr>
        <p:spPr bwMode="auto">
          <a:xfrm>
            <a:off x="304800" y="3935413"/>
            <a:ext cx="77152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800">
                <a:solidFill>
                  <a:schemeClr val="accent1">
                    <a:lumMod val="25000"/>
                  </a:schemeClr>
                </a:solidFill>
                <a:latin typeface="Times" pitchFamily="18" charset="0"/>
                <a:cs typeface="Times" pitchFamily="18" charset="0"/>
              </a:rPr>
              <a:t>Lưu ý: Nếu muốn áp dụng một hiệu ứng chuyển cho tất cả các trang chiếu của bài trình chiếu, ta chọn </a:t>
            </a:r>
            <a:r>
              <a:rPr lang="en-US" sz="2800" b="1">
                <a:solidFill>
                  <a:schemeClr val="accent1">
                    <a:lumMod val="25000"/>
                  </a:schemeClr>
                </a:solidFill>
                <a:latin typeface="Times" pitchFamily="18" charset="0"/>
                <a:cs typeface="Times" pitchFamily="18" charset="0"/>
              </a:rPr>
              <a:t>Apply to All Slides.</a:t>
            </a:r>
            <a:endParaRPr lang="en-US" sz="2800">
              <a:solidFill>
                <a:schemeClr val="accent1">
                  <a:lumMod val="25000"/>
                </a:schemeClr>
              </a:solidFill>
              <a:latin typeface="Times" pitchFamily="18" charset="0"/>
              <a:cs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152400" y="-152400"/>
            <a:ext cx="9296400" cy="1143000"/>
          </a:xfrm>
        </p:spPr>
        <p:txBody>
          <a:bodyPr/>
          <a:lstStyle/>
          <a:p>
            <a:pPr algn="l" eaLnBrk="1" hangingPunct="1">
              <a:defRPr/>
            </a:pPr>
            <a:r>
              <a:rPr lang="en-US" sz="4000" b="1" smtClean="0">
                <a:solidFill>
                  <a:schemeClr val="accent6">
                    <a:lumMod val="75000"/>
                  </a:schemeClr>
                </a:solidFill>
                <a:latin typeface="Times" pitchFamily="18" charset="0"/>
                <a:cs typeface="Times" pitchFamily="18" charset="0"/>
              </a:rPr>
              <a:t>    2.Tạo hiệu ứng động cho đối tượng</a:t>
            </a:r>
            <a:endParaRPr lang="en-US" sz="3600" b="1" smtClean="0">
              <a:solidFill>
                <a:schemeClr val="accent6">
                  <a:lumMod val="75000"/>
                </a:schemeClr>
              </a:solidFill>
              <a:latin typeface="Times" pitchFamily="18" charset="0"/>
              <a:cs typeface="Times" pitchFamily="18" charset="0"/>
            </a:endParaRPr>
          </a:p>
        </p:txBody>
      </p:sp>
      <p:sp>
        <p:nvSpPr>
          <p:cNvPr id="2" name="Rectangle 1"/>
          <p:cNvSpPr/>
          <p:nvPr/>
        </p:nvSpPr>
        <p:spPr>
          <a:xfrm>
            <a:off x="228600" y="990600"/>
            <a:ext cx="8077200" cy="1384300"/>
          </a:xfrm>
          <a:prstGeom prst="rect">
            <a:avLst/>
          </a:prstGeom>
        </p:spPr>
        <p:txBody>
          <a:bodyPr>
            <a:spAutoFit/>
          </a:bodyPr>
          <a:lstStyle/>
          <a:p>
            <a:pPr>
              <a:defRPr/>
            </a:pPr>
            <a:r>
              <a:rPr lang="en-US" sz="2800">
                <a:solidFill>
                  <a:schemeClr val="accent6">
                    <a:lumMod val="75000"/>
                  </a:schemeClr>
                </a:solidFill>
                <a:latin typeface="Times" pitchFamily="18" charset="0"/>
                <a:cs typeface="Times" pitchFamily="18" charset="0"/>
              </a:rPr>
              <a:t>Ngoài việc tạo hiệu ứng chuyển trang chiếu, còn có thể tạo hiệu ứng động cho các đối tượng (văn bản, hình ảnh...) trên các trang chiếu. Điều đó có lợi ích gì ?</a:t>
            </a:r>
          </a:p>
        </p:txBody>
      </p:sp>
      <p:sp>
        <p:nvSpPr>
          <p:cNvPr id="6" name="Right Arrow 5"/>
          <p:cNvSpPr/>
          <p:nvPr/>
        </p:nvSpPr>
        <p:spPr>
          <a:xfrm>
            <a:off x="166688" y="2768600"/>
            <a:ext cx="581025" cy="3905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srgbClr val="FF0000"/>
              </a:solidFill>
            </a:endParaRPr>
          </a:p>
        </p:txBody>
      </p:sp>
      <p:sp>
        <p:nvSpPr>
          <p:cNvPr id="23558" name="Rectangle 2"/>
          <p:cNvSpPr>
            <a:spLocks noChangeArrowheads="1"/>
          </p:cNvSpPr>
          <p:nvPr/>
        </p:nvSpPr>
        <p:spPr bwMode="auto">
          <a:xfrm>
            <a:off x="838200" y="2559050"/>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FF0000"/>
                </a:solidFill>
                <a:latin typeface="Times" pitchFamily="18" charset="0"/>
                <a:cs typeface="Times" pitchFamily="18" charset="0"/>
              </a:rPr>
              <a:t>Giúp thu hút sự chú ý của người nghe những nội dung cụ thể trên trang chiếu, làm sinh động quá trình trình bày và quản lý tốt hơn việc truyền đạt thông 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558"/>
                                        </p:tgtEl>
                                        <p:attrNameLst>
                                          <p:attrName>style.visibility</p:attrName>
                                        </p:attrNameLst>
                                      </p:cBhvr>
                                      <p:to>
                                        <p:strVal val="visible"/>
                                      </p:to>
                                    </p:set>
                                    <p:animEffect transition="in" filter="barn(inVertical)">
                                      <p:cBhvr>
                                        <p:cTn id="3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35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152400" y="-152400"/>
            <a:ext cx="9296400" cy="1143000"/>
          </a:xfrm>
        </p:spPr>
        <p:txBody>
          <a:bodyPr/>
          <a:lstStyle/>
          <a:p>
            <a:pPr algn="l" eaLnBrk="1" hangingPunct="1">
              <a:defRPr/>
            </a:pPr>
            <a:r>
              <a:rPr lang="en-US" sz="4000" b="1" smtClean="0">
                <a:solidFill>
                  <a:schemeClr val="accent6">
                    <a:lumMod val="75000"/>
                  </a:schemeClr>
                </a:solidFill>
                <a:latin typeface="Times" pitchFamily="18" charset="0"/>
                <a:cs typeface="Times" pitchFamily="18" charset="0"/>
              </a:rPr>
              <a:t>    2.Tạo hiệu ứng động cho đối tượng</a:t>
            </a:r>
            <a:endParaRPr lang="en-US" sz="3600" b="1" smtClean="0">
              <a:solidFill>
                <a:schemeClr val="accent6">
                  <a:lumMod val="75000"/>
                </a:schemeClr>
              </a:solidFill>
              <a:latin typeface="Times" pitchFamily="18" charset="0"/>
              <a:cs typeface="Times" pitchFamily="18" charset="0"/>
            </a:endParaRPr>
          </a:p>
        </p:txBody>
      </p:sp>
      <p:sp>
        <p:nvSpPr>
          <p:cNvPr id="2" name="Rectangle 1"/>
          <p:cNvSpPr/>
          <p:nvPr/>
        </p:nvSpPr>
        <p:spPr>
          <a:xfrm>
            <a:off x="228600" y="990600"/>
            <a:ext cx="8077200" cy="2862263"/>
          </a:xfrm>
          <a:prstGeom prst="rect">
            <a:avLst/>
          </a:prstGeom>
        </p:spPr>
        <p:txBody>
          <a:bodyPr>
            <a:spAutoFit/>
          </a:bodyPr>
          <a:lstStyle/>
          <a:p>
            <a:pPr>
              <a:defRPr/>
            </a:pPr>
            <a:r>
              <a:rPr lang="en-US" sz="3200" b="1">
                <a:solidFill>
                  <a:schemeClr val="accent5">
                    <a:lumMod val="25000"/>
                  </a:schemeClr>
                </a:solidFill>
                <a:latin typeface="Times" pitchFamily="18" charset="0"/>
                <a:cs typeface="Times" pitchFamily="18" charset="0"/>
              </a:rPr>
              <a:t>Có 2 cách để tạo hiệu ứng động cho các đối tượng trên trang chiếu:</a:t>
            </a:r>
            <a:r>
              <a:rPr lang="en-US" sz="3200">
                <a:solidFill>
                  <a:schemeClr val="accent5">
                    <a:lumMod val="25000"/>
                  </a:schemeClr>
                </a:solidFill>
                <a:latin typeface="Times" pitchFamily="18" charset="0"/>
                <a:cs typeface="Times" pitchFamily="18" charset="0"/>
              </a:rPr>
              <a:t/>
            </a:r>
            <a:br>
              <a:rPr lang="en-US" sz="3200">
                <a:solidFill>
                  <a:schemeClr val="accent5">
                    <a:lumMod val="25000"/>
                  </a:schemeClr>
                </a:solidFill>
                <a:latin typeface="Times" pitchFamily="18" charset="0"/>
                <a:cs typeface="Times" pitchFamily="18" charset="0"/>
              </a:rPr>
            </a:br>
            <a:endParaRPr lang="en-US" sz="3200">
              <a:solidFill>
                <a:schemeClr val="accent5">
                  <a:lumMod val="25000"/>
                </a:schemeClr>
              </a:solidFill>
              <a:latin typeface="Times" pitchFamily="18" charset="0"/>
              <a:cs typeface="Times" pitchFamily="18" charset="0"/>
            </a:endParaRPr>
          </a:p>
          <a:p>
            <a:pPr>
              <a:defRPr/>
            </a:pPr>
            <a:r>
              <a:rPr lang="en-US" sz="2800" b="1" i="1" u="sng">
                <a:solidFill>
                  <a:schemeClr val="accent5">
                    <a:lumMod val="25000"/>
                  </a:schemeClr>
                </a:solidFill>
                <a:latin typeface="Times" pitchFamily="18" charset="0"/>
                <a:cs typeface="Times" pitchFamily="18" charset="0"/>
                <a:hlinkClick r:id="rId3" action="ppaction://hlinkpres?slideindex=23&amp;slidetitle=    2.Tạo hiệu ứng động cho đối tượng"/>
              </a:rPr>
              <a:t>Cách 1</a:t>
            </a:r>
            <a:r>
              <a:rPr lang="en-US" sz="2800" b="1" i="1">
                <a:solidFill>
                  <a:schemeClr val="accent5">
                    <a:lumMod val="25000"/>
                  </a:schemeClr>
                </a:solidFill>
                <a:latin typeface="Times" pitchFamily="18" charset="0"/>
                <a:cs typeface="Times" pitchFamily="18" charset="0"/>
                <a:hlinkClick r:id="rId3" action="ppaction://hlinkpres?slideindex=23&amp;slidetitle=    2.Tạo hiệu ứng động cho đối tượng"/>
              </a:rPr>
              <a:t>:</a:t>
            </a:r>
            <a:r>
              <a:rPr lang="en-US" sz="2800" i="1">
                <a:solidFill>
                  <a:schemeClr val="accent5">
                    <a:lumMod val="25000"/>
                  </a:schemeClr>
                </a:solidFill>
                <a:latin typeface="Times" pitchFamily="18" charset="0"/>
                <a:cs typeface="Times" pitchFamily="18" charset="0"/>
              </a:rPr>
              <a:t>  Sử dụng các hiệu ứng có sẵn của phần mềm.</a:t>
            </a:r>
          </a:p>
          <a:p>
            <a:pPr>
              <a:defRPr/>
            </a:pPr>
            <a:endParaRPr lang="en-US" sz="2800" i="1" u="sng">
              <a:solidFill>
                <a:schemeClr val="accent5">
                  <a:lumMod val="25000"/>
                </a:schemeClr>
              </a:solidFill>
              <a:latin typeface="Times" pitchFamily="18" charset="0"/>
              <a:cs typeface="Times" pitchFamily="18" charset="0"/>
            </a:endParaRPr>
          </a:p>
          <a:p>
            <a:pPr>
              <a:defRPr/>
            </a:pPr>
            <a:r>
              <a:rPr lang="en-US" sz="2800" b="1" i="1" u="sng">
                <a:solidFill>
                  <a:schemeClr val="accent5">
                    <a:lumMod val="25000"/>
                  </a:schemeClr>
                </a:solidFill>
                <a:latin typeface="Times" pitchFamily="18" charset="0"/>
                <a:cs typeface="Times" pitchFamily="18" charset="0"/>
                <a:hlinkClick r:id="rId4" action="ppaction://hlinkpres?slideindex=24&amp;slidetitle=    2.Tạo hiệu ứng động cho đối tượng"/>
              </a:rPr>
              <a:t>Cách 2</a:t>
            </a:r>
            <a:r>
              <a:rPr lang="en-US" sz="2800" b="1" i="1">
                <a:solidFill>
                  <a:schemeClr val="accent5">
                    <a:lumMod val="25000"/>
                  </a:schemeClr>
                </a:solidFill>
                <a:latin typeface="Times" pitchFamily="18" charset="0"/>
                <a:cs typeface="Times" pitchFamily="18" charset="0"/>
                <a:hlinkClick r:id="rId4" action="ppaction://hlinkpres?slideindex=24&amp;slidetitle=    2.Tạo hiệu ứng động cho đối tượng"/>
              </a:rPr>
              <a:t>: </a:t>
            </a:r>
            <a:r>
              <a:rPr lang="en-US" sz="2800" i="1">
                <a:solidFill>
                  <a:schemeClr val="accent5">
                    <a:lumMod val="25000"/>
                  </a:schemeClr>
                </a:solidFill>
                <a:latin typeface="Times" pitchFamily="18" charset="0"/>
                <a:cs typeface="Times" pitchFamily="18" charset="0"/>
              </a:rPr>
              <a:t>Tạo hiệu ứng cho từng đối tượng.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3" cy="6858000"/>
          </a:xfrm>
        </p:spPr>
      </p:pic>
      <p:sp>
        <p:nvSpPr>
          <p:cNvPr id="5" name="Title 1"/>
          <p:cNvSpPr>
            <a:spLocks noGrp="1"/>
          </p:cNvSpPr>
          <p:nvPr>
            <p:ph type="title"/>
          </p:nvPr>
        </p:nvSpPr>
        <p:spPr>
          <a:xfrm>
            <a:off x="152400" y="-152400"/>
            <a:ext cx="9296400" cy="1143000"/>
          </a:xfrm>
        </p:spPr>
        <p:txBody>
          <a:bodyPr/>
          <a:lstStyle/>
          <a:p>
            <a:pPr algn="l" eaLnBrk="1" hangingPunct="1">
              <a:defRPr/>
            </a:pPr>
            <a:r>
              <a:rPr lang="en-US" sz="4000" b="1" smtClean="0">
                <a:solidFill>
                  <a:schemeClr val="accent6">
                    <a:lumMod val="75000"/>
                  </a:schemeClr>
                </a:solidFill>
                <a:latin typeface="Times" pitchFamily="18" charset="0"/>
                <a:cs typeface="Times" pitchFamily="18" charset="0"/>
              </a:rPr>
              <a:t>    2.Tạo hiệu ứng động cho đối tượng</a:t>
            </a:r>
            <a:endParaRPr lang="en-US" sz="3600" b="1" smtClean="0">
              <a:solidFill>
                <a:schemeClr val="accent6">
                  <a:lumMod val="75000"/>
                </a:schemeClr>
              </a:solidFill>
              <a:latin typeface="Times" pitchFamily="18" charset="0"/>
              <a:cs typeface="Times" pitchFamily="18" charset="0"/>
            </a:endParaRPr>
          </a:p>
        </p:txBody>
      </p:sp>
      <p:sp>
        <p:nvSpPr>
          <p:cNvPr id="2" name="Rectangle 1"/>
          <p:cNvSpPr/>
          <p:nvPr/>
        </p:nvSpPr>
        <p:spPr>
          <a:xfrm>
            <a:off x="228600" y="990600"/>
            <a:ext cx="8382000" cy="4278313"/>
          </a:xfrm>
          <a:prstGeom prst="rect">
            <a:avLst/>
          </a:prstGeom>
        </p:spPr>
        <p:txBody>
          <a:bodyPr>
            <a:spAutoFit/>
          </a:bodyPr>
          <a:lstStyle/>
          <a:p>
            <a:pPr>
              <a:defRPr/>
            </a:pPr>
            <a:r>
              <a:rPr lang="en-US" sz="2800" b="1" i="1" dirty="0" err="1">
                <a:solidFill>
                  <a:schemeClr val="accent2">
                    <a:lumMod val="75000"/>
                  </a:schemeClr>
                </a:solidFill>
                <a:latin typeface="Times" pitchFamily="18" charset="0"/>
                <a:cs typeface="Times" pitchFamily="18" charset="0"/>
              </a:rPr>
              <a:t>Cách</a:t>
            </a:r>
            <a:r>
              <a:rPr lang="en-US" sz="2800" b="1" i="1" dirty="0">
                <a:solidFill>
                  <a:schemeClr val="accent2">
                    <a:lumMod val="75000"/>
                  </a:schemeClr>
                </a:solidFill>
                <a:latin typeface="Times" pitchFamily="18" charset="0"/>
                <a:cs typeface="Times" pitchFamily="18" charset="0"/>
              </a:rPr>
              <a:t> 1:  </a:t>
            </a:r>
            <a:r>
              <a:rPr lang="en-US" sz="2800" b="1" i="1" dirty="0" err="1">
                <a:solidFill>
                  <a:schemeClr val="accent2">
                    <a:lumMod val="75000"/>
                  </a:schemeClr>
                </a:solidFill>
                <a:latin typeface="Times" pitchFamily="18" charset="0"/>
                <a:cs typeface="Times" pitchFamily="18" charset="0"/>
              </a:rPr>
              <a:t>Sử</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dụng</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các</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hiệu</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ứng</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có</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sẵn</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của</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phần</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mềm</a:t>
            </a:r>
            <a:r>
              <a:rPr lang="en-US" sz="2800" b="1" i="1" dirty="0">
                <a:solidFill>
                  <a:schemeClr val="accent2">
                    <a:lumMod val="75000"/>
                  </a:schemeClr>
                </a:solidFill>
                <a:latin typeface="Times" pitchFamily="18" charset="0"/>
                <a:cs typeface="Times" pitchFamily="18" charset="0"/>
              </a:rPr>
              <a:t>.</a:t>
            </a:r>
          </a:p>
          <a:p>
            <a:pPr>
              <a:spcBef>
                <a:spcPct val="50000"/>
              </a:spcBef>
              <a:defRPr/>
            </a:pPr>
            <a:r>
              <a:rPr lang="en-US" sz="2400" u="sng" dirty="0" err="1">
                <a:latin typeface="Times" pitchFamily="18" charset="0"/>
                <a:cs typeface="Times" pitchFamily="18" charset="0"/>
              </a:rPr>
              <a:t>Bước</a:t>
            </a:r>
            <a:r>
              <a:rPr lang="en-US" sz="2400" u="sng" dirty="0">
                <a:latin typeface="Times" pitchFamily="18" charset="0"/>
                <a:cs typeface="Times" pitchFamily="18" charset="0"/>
              </a:rPr>
              <a:t> 1</a:t>
            </a:r>
            <a:r>
              <a:rPr lang="en-US" sz="2400" dirty="0">
                <a:latin typeface="Times" pitchFamily="18" charset="0"/>
                <a:cs typeface="Times" pitchFamily="18" charset="0"/>
              </a:rPr>
              <a:t>: </a:t>
            </a:r>
            <a:r>
              <a:rPr lang="en-US" sz="2400" dirty="0" err="1">
                <a:latin typeface="Times" pitchFamily="18" charset="0"/>
                <a:cs typeface="Times" pitchFamily="18" charset="0"/>
              </a:rPr>
              <a:t>Chọn</a:t>
            </a:r>
            <a:r>
              <a:rPr lang="en-US" sz="2400" dirty="0">
                <a:latin typeface="Times" pitchFamily="18" charset="0"/>
                <a:cs typeface="Times" pitchFamily="18" charset="0"/>
              </a:rPr>
              <a:t> </a:t>
            </a:r>
            <a:r>
              <a:rPr lang="en-US" sz="2400" dirty="0" err="1">
                <a:latin typeface="Times" pitchFamily="18" charset="0"/>
                <a:cs typeface="Times" pitchFamily="18" charset="0"/>
              </a:rPr>
              <a:t>các</a:t>
            </a:r>
            <a:r>
              <a:rPr lang="en-US" sz="2400" dirty="0">
                <a:latin typeface="Times" pitchFamily="18" charset="0"/>
                <a:cs typeface="Times" pitchFamily="18" charset="0"/>
              </a:rPr>
              <a:t> </a:t>
            </a:r>
            <a:r>
              <a:rPr lang="en-US" sz="2400" dirty="0" err="1">
                <a:latin typeface="Times" pitchFamily="18" charset="0"/>
                <a:cs typeface="Times" pitchFamily="18" charset="0"/>
              </a:rPr>
              <a:t>trang</a:t>
            </a:r>
            <a:r>
              <a:rPr lang="en-US" sz="2400" dirty="0">
                <a:latin typeface="Times" pitchFamily="18" charset="0"/>
                <a:cs typeface="Times" pitchFamily="18" charset="0"/>
              </a:rPr>
              <a:t> </a:t>
            </a:r>
            <a:r>
              <a:rPr lang="en-US" sz="2400" dirty="0" err="1">
                <a:latin typeface="Times" pitchFamily="18" charset="0"/>
                <a:cs typeface="Times" pitchFamily="18" charset="0"/>
              </a:rPr>
              <a:t>chiếu</a:t>
            </a:r>
            <a:r>
              <a:rPr lang="en-US" sz="2400" dirty="0">
                <a:latin typeface="Times" pitchFamily="18" charset="0"/>
                <a:cs typeface="Times" pitchFamily="18" charset="0"/>
              </a:rPr>
              <a:t> </a:t>
            </a:r>
            <a:r>
              <a:rPr lang="en-US" sz="2400" dirty="0" err="1">
                <a:latin typeface="Times" pitchFamily="18" charset="0"/>
                <a:cs typeface="Times" pitchFamily="18" charset="0"/>
              </a:rPr>
              <a:t>cần</a:t>
            </a:r>
            <a:r>
              <a:rPr lang="en-US" sz="2400" dirty="0">
                <a:latin typeface="Times" pitchFamily="18" charset="0"/>
                <a:cs typeface="Times" pitchFamily="18" charset="0"/>
              </a:rPr>
              <a:t> </a:t>
            </a:r>
            <a:r>
              <a:rPr lang="en-US" sz="2400" dirty="0" err="1">
                <a:latin typeface="Times" pitchFamily="18" charset="0"/>
                <a:cs typeface="Times" pitchFamily="18" charset="0"/>
              </a:rPr>
              <a:t>áp</a:t>
            </a:r>
            <a:r>
              <a:rPr lang="en-US" sz="2400" dirty="0">
                <a:latin typeface="Times" pitchFamily="18" charset="0"/>
                <a:cs typeface="Times" pitchFamily="18" charset="0"/>
              </a:rPr>
              <a:t> </a:t>
            </a:r>
            <a:r>
              <a:rPr lang="en-US" sz="2400" dirty="0" err="1">
                <a:latin typeface="Times" pitchFamily="18" charset="0"/>
                <a:cs typeface="Times" pitchFamily="18" charset="0"/>
              </a:rPr>
              <a:t>dụng</a:t>
            </a:r>
            <a:r>
              <a:rPr lang="en-US" sz="2400" dirty="0">
                <a:latin typeface="Times" pitchFamily="18" charset="0"/>
                <a:cs typeface="Times" pitchFamily="18" charset="0"/>
              </a:rPr>
              <a:t> </a:t>
            </a:r>
            <a:r>
              <a:rPr lang="en-US" sz="2400" dirty="0" err="1">
                <a:latin typeface="Times" pitchFamily="18" charset="0"/>
                <a:cs typeface="Times" pitchFamily="18" charset="0"/>
              </a:rPr>
              <a:t>hiệu</a:t>
            </a:r>
            <a:r>
              <a:rPr lang="en-US" sz="2400" dirty="0">
                <a:latin typeface="Times" pitchFamily="18" charset="0"/>
                <a:cs typeface="Times" pitchFamily="18" charset="0"/>
              </a:rPr>
              <a:t> </a:t>
            </a:r>
            <a:r>
              <a:rPr lang="en-US" sz="2400" dirty="0" err="1">
                <a:latin typeface="Times" pitchFamily="18" charset="0"/>
                <a:cs typeface="Times" pitchFamily="18" charset="0"/>
              </a:rPr>
              <a:t>ứng</a:t>
            </a:r>
            <a:r>
              <a:rPr lang="en-US" sz="2400" dirty="0">
                <a:latin typeface="Times" pitchFamily="18" charset="0"/>
                <a:cs typeface="Times" pitchFamily="18" charset="0"/>
              </a:rPr>
              <a:t> </a:t>
            </a:r>
            <a:r>
              <a:rPr lang="en-US" sz="2400" dirty="0" err="1">
                <a:latin typeface="Times" pitchFamily="18" charset="0"/>
                <a:cs typeface="Times" pitchFamily="18" charset="0"/>
              </a:rPr>
              <a:t>động</a:t>
            </a:r>
            <a:r>
              <a:rPr lang="en-US" sz="2400" dirty="0">
                <a:latin typeface="Times" pitchFamily="18" charset="0"/>
                <a:cs typeface="Times" pitchFamily="18" charset="0"/>
              </a:rPr>
              <a:t> </a:t>
            </a:r>
            <a:r>
              <a:rPr lang="en-US" sz="2400" dirty="0" err="1">
                <a:latin typeface="Times" pitchFamily="18" charset="0"/>
                <a:cs typeface="Times" pitchFamily="18" charset="0"/>
              </a:rPr>
              <a:t>có</a:t>
            </a:r>
            <a:r>
              <a:rPr lang="en-US" sz="2400" dirty="0">
                <a:latin typeface="Times" pitchFamily="18" charset="0"/>
                <a:cs typeface="Times" pitchFamily="18" charset="0"/>
              </a:rPr>
              <a:t> </a:t>
            </a:r>
            <a:r>
              <a:rPr lang="en-US" sz="2400" dirty="0" err="1">
                <a:latin typeface="Times" pitchFamily="18" charset="0"/>
                <a:cs typeface="Times" pitchFamily="18" charset="0"/>
              </a:rPr>
              <a:t>sẵn</a:t>
            </a:r>
            <a:r>
              <a:rPr lang="en-US" sz="2400" dirty="0">
                <a:latin typeface="Times" pitchFamily="18" charset="0"/>
                <a:cs typeface="Times" pitchFamily="18" charset="0"/>
              </a:rPr>
              <a:t>.</a:t>
            </a:r>
          </a:p>
          <a:p>
            <a:pPr>
              <a:spcBef>
                <a:spcPct val="50000"/>
              </a:spcBef>
              <a:defRPr/>
            </a:pPr>
            <a:r>
              <a:rPr lang="en-US" sz="2400" u="sng" dirty="0" err="1">
                <a:latin typeface="Times" pitchFamily="18" charset="0"/>
                <a:cs typeface="Times" pitchFamily="18" charset="0"/>
              </a:rPr>
              <a:t>Bước</a:t>
            </a:r>
            <a:r>
              <a:rPr lang="en-US" sz="2400" u="sng" dirty="0">
                <a:latin typeface="Times" pitchFamily="18" charset="0"/>
                <a:cs typeface="Times" pitchFamily="18" charset="0"/>
              </a:rPr>
              <a:t> 2:</a:t>
            </a:r>
            <a:r>
              <a:rPr lang="en-US" sz="2400" dirty="0">
                <a:latin typeface="Times" pitchFamily="18" charset="0"/>
                <a:cs typeface="Times" pitchFamily="18" charset="0"/>
              </a:rPr>
              <a:t> </a:t>
            </a:r>
            <a:r>
              <a:rPr lang="en-US" sz="2400" dirty="0" err="1">
                <a:latin typeface="Times" pitchFamily="18" charset="0"/>
                <a:cs typeface="Times" pitchFamily="18" charset="0"/>
              </a:rPr>
              <a:t>Mở</a:t>
            </a:r>
            <a:r>
              <a:rPr lang="en-US" sz="2400" dirty="0">
                <a:latin typeface="Times" pitchFamily="18" charset="0"/>
                <a:cs typeface="Times" pitchFamily="18" charset="0"/>
              </a:rPr>
              <a:t> </a:t>
            </a:r>
            <a:r>
              <a:rPr lang="en-US" sz="2400" dirty="0" err="1">
                <a:latin typeface="Times" pitchFamily="18" charset="0"/>
                <a:cs typeface="Times" pitchFamily="18" charset="0"/>
              </a:rPr>
              <a:t>bảng</a:t>
            </a:r>
            <a:r>
              <a:rPr lang="en-US" sz="2400" dirty="0">
                <a:latin typeface="Times" pitchFamily="18" charset="0"/>
                <a:cs typeface="Times" pitchFamily="18" charset="0"/>
              </a:rPr>
              <a:t> </a:t>
            </a:r>
            <a:r>
              <a:rPr lang="en-US" sz="2400" dirty="0" err="1">
                <a:latin typeface="Times" pitchFamily="18" charset="0"/>
                <a:cs typeface="Times" pitchFamily="18" charset="0"/>
              </a:rPr>
              <a:t>chọn</a:t>
            </a:r>
            <a:r>
              <a:rPr lang="en-US" sz="2400">
                <a:latin typeface="Times" pitchFamily="18" charset="0"/>
                <a:cs typeface="Times" pitchFamily="18" charset="0"/>
              </a:rPr>
              <a:t> </a:t>
            </a:r>
            <a:r>
              <a:rPr lang="en-US" sz="2400" smtClean="0">
                <a:latin typeface="Times" pitchFamily="18" charset="0"/>
                <a:cs typeface="Times" pitchFamily="18" charset="0"/>
              </a:rPr>
              <a:t> </a:t>
            </a:r>
            <a:r>
              <a:rPr lang="en-US" sz="2400" smtClean="0">
                <a:solidFill>
                  <a:srgbClr val="990000"/>
                </a:solidFill>
                <a:latin typeface="Times" pitchFamily="18" charset="0"/>
                <a:cs typeface="Times" pitchFamily="18" charset="0"/>
              </a:rPr>
              <a:t>Animations/</a:t>
            </a:r>
            <a:r>
              <a:rPr lang="en-US" sz="2400" dirty="0" err="1" smtClean="0">
                <a:solidFill>
                  <a:srgbClr val="990000"/>
                </a:solidFill>
                <a:latin typeface="Times" pitchFamily="18" charset="0"/>
                <a:cs typeface="Times" pitchFamily="18" charset="0"/>
              </a:rPr>
              <a:t>chọn</a:t>
            </a:r>
            <a:r>
              <a:rPr lang="en-US" sz="2400" dirty="0" smtClean="0">
                <a:solidFill>
                  <a:srgbClr val="990000"/>
                </a:solidFill>
                <a:latin typeface="Times" pitchFamily="18" charset="0"/>
                <a:cs typeface="Times" pitchFamily="18" charset="0"/>
              </a:rPr>
              <a:t> </a:t>
            </a:r>
            <a:r>
              <a:rPr lang="en-US" sz="2400" dirty="0" err="1" smtClean="0">
                <a:solidFill>
                  <a:srgbClr val="990000"/>
                </a:solidFill>
                <a:latin typeface="Times" pitchFamily="18" charset="0"/>
                <a:cs typeface="Times" pitchFamily="18" charset="0"/>
              </a:rPr>
              <a:t>hiệu</a:t>
            </a:r>
            <a:r>
              <a:rPr lang="en-US" sz="2400" dirty="0" smtClean="0">
                <a:solidFill>
                  <a:srgbClr val="990000"/>
                </a:solidFill>
                <a:latin typeface="Times" pitchFamily="18" charset="0"/>
                <a:cs typeface="Times" pitchFamily="18" charset="0"/>
              </a:rPr>
              <a:t> </a:t>
            </a:r>
            <a:r>
              <a:rPr lang="en-US" sz="2400" dirty="0" err="1" smtClean="0">
                <a:solidFill>
                  <a:srgbClr val="990000"/>
                </a:solidFill>
                <a:latin typeface="Times" pitchFamily="18" charset="0"/>
                <a:cs typeface="Times" pitchFamily="18" charset="0"/>
              </a:rPr>
              <a:t>ứng</a:t>
            </a:r>
            <a:r>
              <a:rPr lang="en-US" sz="2400" dirty="0" smtClean="0">
                <a:solidFill>
                  <a:srgbClr val="990000"/>
                </a:solidFill>
              </a:rPr>
              <a:t>.</a:t>
            </a:r>
            <a:r>
              <a:rPr lang="en-US" sz="2400" u="sng" dirty="0" smtClean="0">
                <a:latin typeface="Times" pitchFamily="18" charset="0"/>
                <a:cs typeface="Times" pitchFamily="18" charset="0"/>
              </a:rPr>
              <a:t> </a:t>
            </a:r>
            <a:endParaRPr lang="en-US" sz="2400" u="sng" dirty="0">
              <a:latin typeface="Times" pitchFamily="18" charset="0"/>
              <a:cs typeface="Times" pitchFamily="18" charset="0"/>
            </a:endParaRPr>
          </a:p>
          <a:p>
            <a:pPr>
              <a:spcBef>
                <a:spcPct val="50000"/>
              </a:spcBef>
              <a:defRPr/>
            </a:pPr>
            <a:r>
              <a:rPr lang="en-US" sz="2400" u="sng" dirty="0" err="1">
                <a:latin typeface="Times" pitchFamily="18" charset="0"/>
                <a:cs typeface="Times" pitchFamily="18" charset="0"/>
              </a:rPr>
              <a:t>Bước</a:t>
            </a:r>
            <a:r>
              <a:rPr lang="en-US" sz="2400" u="sng" dirty="0">
                <a:latin typeface="Times" pitchFamily="18" charset="0"/>
                <a:cs typeface="Times" pitchFamily="18" charset="0"/>
              </a:rPr>
              <a:t> 3</a:t>
            </a:r>
            <a:r>
              <a:rPr lang="en-US" sz="2400" dirty="0">
                <a:latin typeface="Times" pitchFamily="18" charset="0"/>
                <a:cs typeface="Times" pitchFamily="18" charset="0"/>
              </a:rPr>
              <a:t>: </a:t>
            </a:r>
            <a:r>
              <a:rPr lang="en-US" sz="2400" dirty="0" err="1">
                <a:latin typeface="Times" pitchFamily="18" charset="0"/>
                <a:cs typeface="Times" pitchFamily="18" charset="0"/>
              </a:rPr>
              <a:t>Nháy</a:t>
            </a:r>
            <a:r>
              <a:rPr lang="en-US" sz="2400" dirty="0">
                <a:latin typeface="Times" pitchFamily="18" charset="0"/>
                <a:cs typeface="Times" pitchFamily="18" charset="0"/>
              </a:rPr>
              <a:t> </a:t>
            </a:r>
            <a:r>
              <a:rPr lang="en-US" sz="2400" dirty="0" err="1">
                <a:latin typeface="Times" pitchFamily="18" charset="0"/>
                <a:cs typeface="Times" pitchFamily="18" charset="0"/>
              </a:rPr>
              <a:t>chọn</a:t>
            </a:r>
            <a:r>
              <a:rPr lang="en-US" sz="2400" dirty="0">
                <a:latin typeface="Times" pitchFamily="18" charset="0"/>
                <a:cs typeface="Times" pitchFamily="18" charset="0"/>
              </a:rPr>
              <a:t> </a:t>
            </a:r>
            <a:r>
              <a:rPr lang="en-US" sz="2400" dirty="0" err="1">
                <a:latin typeface="Times" pitchFamily="18" charset="0"/>
                <a:cs typeface="Times" pitchFamily="18" charset="0"/>
              </a:rPr>
              <a:t>hiệu</a:t>
            </a:r>
            <a:r>
              <a:rPr lang="en-US" sz="2400" dirty="0">
                <a:latin typeface="Times" pitchFamily="18" charset="0"/>
                <a:cs typeface="Times" pitchFamily="18" charset="0"/>
              </a:rPr>
              <a:t> </a:t>
            </a:r>
            <a:r>
              <a:rPr lang="en-US" sz="2400" dirty="0" err="1">
                <a:latin typeface="Times" pitchFamily="18" charset="0"/>
                <a:cs typeface="Times" pitchFamily="18" charset="0"/>
              </a:rPr>
              <a:t>ứng</a:t>
            </a:r>
            <a:r>
              <a:rPr lang="en-US" sz="2400" dirty="0">
                <a:latin typeface="Times" pitchFamily="18" charset="0"/>
                <a:cs typeface="Times" pitchFamily="18" charset="0"/>
              </a:rPr>
              <a:t> </a:t>
            </a:r>
            <a:r>
              <a:rPr lang="en-US" sz="2400" dirty="0" err="1">
                <a:latin typeface="Times" pitchFamily="18" charset="0"/>
                <a:cs typeface="Times" pitchFamily="18" charset="0"/>
              </a:rPr>
              <a:t>thích</a:t>
            </a:r>
            <a:r>
              <a:rPr lang="en-US" sz="2400" dirty="0">
                <a:latin typeface="Times" pitchFamily="18" charset="0"/>
                <a:cs typeface="Times" pitchFamily="18" charset="0"/>
              </a:rPr>
              <a:t> </a:t>
            </a:r>
            <a:r>
              <a:rPr lang="en-US" sz="2400" dirty="0" err="1">
                <a:latin typeface="Times" pitchFamily="18" charset="0"/>
                <a:cs typeface="Times" pitchFamily="18" charset="0"/>
              </a:rPr>
              <a:t>hợp</a:t>
            </a:r>
            <a:endParaRPr lang="en-US" sz="2400" dirty="0">
              <a:latin typeface="Times" pitchFamily="18" charset="0"/>
              <a:cs typeface="Times" pitchFamily="18" charset="0"/>
            </a:endParaRPr>
          </a:p>
          <a:p>
            <a:pPr>
              <a:spcBef>
                <a:spcPct val="50000"/>
              </a:spcBef>
              <a:defRPr/>
            </a:pPr>
            <a:r>
              <a:rPr lang="en-US" sz="2400" u="sng" dirty="0" err="1">
                <a:latin typeface="Times" pitchFamily="18" charset="0"/>
                <a:cs typeface="Times" pitchFamily="18" charset="0"/>
              </a:rPr>
              <a:t>Bước</a:t>
            </a:r>
            <a:r>
              <a:rPr lang="en-US" sz="2400" u="sng" dirty="0">
                <a:latin typeface="Times" pitchFamily="18" charset="0"/>
                <a:cs typeface="Times" pitchFamily="18" charset="0"/>
              </a:rPr>
              <a:t> 4</a:t>
            </a:r>
            <a:r>
              <a:rPr lang="en-US" sz="2400" dirty="0">
                <a:latin typeface="Times" pitchFamily="18" charset="0"/>
                <a:cs typeface="Times" pitchFamily="18" charset="0"/>
              </a:rPr>
              <a:t>: </a:t>
            </a:r>
            <a:br>
              <a:rPr lang="en-US" sz="2400" dirty="0">
                <a:latin typeface="Times" pitchFamily="18" charset="0"/>
                <a:cs typeface="Times" pitchFamily="18" charset="0"/>
              </a:rPr>
            </a:br>
            <a:r>
              <a:rPr lang="en-US" sz="2400" dirty="0">
                <a:latin typeface="Times" pitchFamily="18" charset="0"/>
                <a:cs typeface="Times" pitchFamily="18" charset="0"/>
              </a:rPr>
              <a:t>+ </a:t>
            </a:r>
            <a:r>
              <a:rPr lang="en-US" sz="2400" dirty="0" err="1">
                <a:latin typeface="Times" pitchFamily="18" charset="0"/>
                <a:cs typeface="Times" pitchFamily="18" charset="0"/>
              </a:rPr>
              <a:t>Chọn</a:t>
            </a:r>
            <a:r>
              <a:rPr lang="en-US" sz="2400" dirty="0">
                <a:latin typeface="Times" pitchFamily="18" charset="0"/>
                <a:cs typeface="Times" pitchFamily="18" charset="0"/>
              </a:rPr>
              <a:t> </a:t>
            </a:r>
            <a:r>
              <a:rPr lang="en-US" sz="2400" dirty="0">
                <a:solidFill>
                  <a:srgbClr val="990000"/>
                </a:solidFill>
                <a:latin typeface="Times" pitchFamily="18" charset="0"/>
                <a:cs typeface="Times" pitchFamily="18" charset="0"/>
              </a:rPr>
              <a:t>Apply to Master</a:t>
            </a:r>
            <a:r>
              <a:rPr lang="en-US" sz="2400" dirty="0">
                <a:latin typeface="Times" pitchFamily="18" charset="0"/>
                <a:cs typeface="Times" pitchFamily="18" charset="0"/>
              </a:rPr>
              <a:t>: </a:t>
            </a:r>
            <a:r>
              <a:rPr lang="en-US" sz="2400" dirty="0" err="1">
                <a:latin typeface="Times" pitchFamily="18" charset="0"/>
                <a:cs typeface="Times" pitchFamily="18" charset="0"/>
              </a:rPr>
              <a:t>áp</a:t>
            </a:r>
            <a:r>
              <a:rPr lang="en-US" sz="2400" dirty="0">
                <a:latin typeface="Times" pitchFamily="18" charset="0"/>
                <a:cs typeface="Times" pitchFamily="18" charset="0"/>
              </a:rPr>
              <a:t> </a:t>
            </a:r>
            <a:r>
              <a:rPr lang="en-US" sz="2400" dirty="0" err="1">
                <a:latin typeface="Times" pitchFamily="18" charset="0"/>
                <a:cs typeface="Times" pitchFamily="18" charset="0"/>
              </a:rPr>
              <a:t>dụng</a:t>
            </a:r>
            <a:r>
              <a:rPr lang="en-US" sz="2400" dirty="0">
                <a:latin typeface="Times" pitchFamily="18" charset="0"/>
                <a:cs typeface="Times" pitchFamily="18" charset="0"/>
              </a:rPr>
              <a:t> </a:t>
            </a:r>
            <a:r>
              <a:rPr lang="en-US" sz="2400" dirty="0" err="1">
                <a:latin typeface="Times" pitchFamily="18" charset="0"/>
                <a:cs typeface="Times" pitchFamily="18" charset="0"/>
              </a:rPr>
              <a:t>hiệu</a:t>
            </a:r>
            <a:r>
              <a:rPr lang="en-US" sz="2400" dirty="0">
                <a:latin typeface="Times" pitchFamily="18" charset="0"/>
                <a:cs typeface="Times" pitchFamily="18" charset="0"/>
              </a:rPr>
              <a:t> </a:t>
            </a:r>
            <a:r>
              <a:rPr lang="en-US" sz="2400" dirty="0" err="1">
                <a:latin typeface="Times" pitchFamily="18" charset="0"/>
                <a:cs typeface="Times" pitchFamily="18" charset="0"/>
              </a:rPr>
              <a:t>ứng</a:t>
            </a:r>
            <a:r>
              <a:rPr lang="en-US" sz="2400" dirty="0">
                <a:latin typeface="Times" pitchFamily="18" charset="0"/>
                <a:cs typeface="Times" pitchFamily="18" charset="0"/>
              </a:rPr>
              <a:t> </a:t>
            </a:r>
            <a:r>
              <a:rPr lang="en-US" sz="2400" dirty="0" err="1">
                <a:latin typeface="Times" pitchFamily="18" charset="0"/>
                <a:cs typeface="Times" pitchFamily="18" charset="0"/>
              </a:rPr>
              <a:t>cho</a:t>
            </a:r>
            <a:r>
              <a:rPr lang="en-US" sz="2400" dirty="0">
                <a:latin typeface="Times" pitchFamily="18" charset="0"/>
                <a:cs typeface="Times" pitchFamily="18" charset="0"/>
              </a:rPr>
              <a:t> </a:t>
            </a:r>
            <a:r>
              <a:rPr lang="en-US" sz="2400" dirty="0" err="1">
                <a:latin typeface="Times" pitchFamily="18" charset="0"/>
                <a:cs typeface="Times" pitchFamily="18" charset="0"/>
              </a:rPr>
              <a:t>các</a:t>
            </a:r>
            <a:r>
              <a:rPr lang="en-US" sz="2400" dirty="0">
                <a:latin typeface="Times" pitchFamily="18" charset="0"/>
                <a:cs typeface="Times" pitchFamily="18" charset="0"/>
              </a:rPr>
              <a:t> </a:t>
            </a:r>
            <a:r>
              <a:rPr lang="en-US" sz="2400" dirty="0" err="1">
                <a:latin typeface="Times" pitchFamily="18" charset="0"/>
                <a:cs typeface="Times" pitchFamily="18" charset="0"/>
              </a:rPr>
              <a:t>trang</a:t>
            </a:r>
            <a:r>
              <a:rPr lang="en-US" sz="2400" dirty="0">
                <a:latin typeface="Times" pitchFamily="18" charset="0"/>
                <a:cs typeface="Times" pitchFamily="18" charset="0"/>
              </a:rPr>
              <a:t> </a:t>
            </a:r>
            <a:r>
              <a:rPr lang="en-US" sz="2400" dirty="0" err="1">
                <a:latin typeface="Times" pitchFamily="18" charset="0"/>
                <a:cs typeface="Times" pitchFamily="18" charset="0"/>
              </a:rPr>
              <a:t>được</a:t>
            </a:r>
            <a:r>
              <a:rPr lang="en-US" sz="2400" dirty="0">
                <a:latin typeface="Times" pitchFamily="18" charset="0"/>
                <a:cs typeface="Times" pitchFamily="18" charset="0"/>
              </a:rPr>
              <a:t> </a:t>
            </a:r>
            <a:r>
              <a:rPr lang="en-US" sz="2400" dirty="0" err="1">
                <a:latin typeface="Times" pitchFamily="18" charset="0"/>
                <a:cs typeface="Times" pitchFamily="18" charset="0"/>
              </a:rPr>
              <a:t>chọn</a:t>
            </a:r>
            <a:r>
              <a:rPr lang="en-US" sz="2400" dirty="0">
                <a:latin typeface="Times" pitchFamily="18" charset="0"/>
                <a:cs typeface="Times" pitchFamily="18" charset="0"/>
              </a:rPr>
              <a:t>.</a:t>
            </a:r>
            <a:br>
              <a:rPr lang="en-US" sz="2400" dirty="0">
                <a:latin typeface="Times" pitchFamily="18" charset="0"/>
                <a:cs typeface="Times" pitchFamily="18" charset="0"/>
              </a:rPr>
            </a:br>
            <a:r>
              <a:rPr lang="en-US" sz="2400" dirty="0">
                <a:latin typeface="Times" pitchFamily="18" charset="0"/>
                <a:cs typeface="Times" pitchFamily="18" charset="0"/>
              </a:rPr>
              <a:t>+ </a:t>
            </a:r>
            <a:r>
              <a:rPr lang="en-US" sz="2400" dirty="0" err="1">
                <a:latin typeface="Times" pitchFamily="18" charset="0"/>
                <a:cs typeface="Times" pitchFamily="18" charset="0"/>
              </a:rPr>
              <a:t>Chọn</a:t>
            </a:r>
            <a:r>
              <a:rPr lang="en-US" sz="2400" dirty="0">
                <a:latin typeface="Times" pitchFamily="18" charset="0"/>
                <a:cs typeface="Times" pitchFamily="18" charset="0"/>
              </a:rPr>
              <a:t> </a:t>
            </a:r>
            <a:r>
              <a:rPr lang="en-US" sz="2400" dirty="0">
                <a:solidFill>
                  <a:srgbClr val="990000"/>
                </a:solidFill>
                <a:latin typeface="Times" pitchFamily="18" charset="0"/>
                <a:cs typeface="Times" pitchFamily="18" charset="0"/>
              </a:rPr>
              <a:t>Apply to all slides</a:t>
            </a:r>
            <a:r>
              <a:rPr lang="en-US" sz="2400" dirty="0">
                <a:solidFill>
                  <a:srgbClr val="FF0000"/>
                </a:solidFill>
                <a:latin typeface="Times" pitchFamily="18" charset="0"/>
                <a:cs typeface="Times" pitchFamily="18" charset="0"/>
              </a:rPr>
              <a:t>:</a:t>
            </a:r>
            <a:r>
              <a:rPr lang="en-US" sz="2400" dirty="0">
                <a:latin typeface="Times" pitchFamily="18" charset="0"/>
                <a:cs typeface="Times" pitchFamily="18" charset="0"/>
              </a:rPr>
              <a:t> </a:t>
            </a:r>
            <a:r>
              <a:rPr lang="en-US" sz="2400" dirty="0" err="1">
                <a:latin typeface="Times" pitchFamily="18" charset="0"/>
                <a:cs typeface="Times" pitchFamily="18" charset="0"/>
              </a:rPr>
              <a:t>áp</a:t>
            </a:r>
            <a:r>
              <a:rPr lang="en-US" sz="2400" dirty="0">
                <a:latin typeface="Times" pitchFamily="18" charset="0"/>
                <a:cs typeface="Times" pitchFamily="18" charset="0"/>
              </a:rPr>
              <a:t> </a:t>
            </a:r>
            <a:r>
              <a:rPr lang="en-US" sz="2400" dirty="0" err="1">
                <a:latin typeface="Times" pitchFamily="18" charset="0"/>
                <a:cs typeface="Times" pitchFamily="18" charset="0"/>
              </a:rPr>
              <a:t>dụng</a:t>
            </a:r>
            <a:r>
              <a:rPr lang="en-US" sz="2400" dirty="0">
                <a:latin typeface="Times" pitchFamily="18" charset="0"/>
                <a:cs typeface="Times" pitchFamily="18" charset="0"/>
              </a:rPr>
              <a:t> </a:t>
            </a:r>
            <a:r>
              <a:rPr lang="en-US" sz="2400" dirty="0" err="1">
                <a:latin typeface="Times" pitchFamily="18" charset="0"/>
                <a:cs typeface="Times" pitchFamily="18" charset="0"/>
              </a:rPr>
              <a:t>hiệu</a:t>
            </a:r>
            <a:r>
              <a:rPr lang="en-US" sz="2400" dirty="0">
                <a:latin typeface="Times" pitchFamily="18" charset="0"/>
                <a:cs typeface="Times" pitchFamily="18" charset="0"/>
              </a:rPr>
              <a:t> </a:t>
            </a:r>
            <a:r>
              <a:rPr lang="en-US" sz="2400" dirty="0" err="1">
                <a:latin typeface="Times" pitchFamily="18" charset="0"/>
                <a:cs typeface="Times" pitchFamily="18" charset="0"/>
              </a:rPr>
              <a:t>ứng</a:t>
            </a:r>
            <a:r>
              <a:rPr lang="en-US" sz="2400" dirty="0">
                <a:latin typeface="Times" pitchFamily="18" charset="0"/>
                <a:cs typeface="Times" pitchFamily="18" charset="0"/>
              </a:rPr>
              <a:t> </a:t>
            </a:r>
            <a:r>
              <a:rPr lang="en-US" sz="2400" dirty="0" err="1">
                <a:latin typeface="Times" pitchFamily="18" charset="0"/>
                <a:cs typeface="Times" pitchFamily="18" charset="0"/>
              </a:rPr>
              <a:t>cho</a:t>
            </a:r>
            <a:r>
              <a:rPr lang="en-US" sz="2400" dirty="0">
                <a:latin typeface="Times" pitchFamily="18" charset="0"/>
                <a:cs typeface="Times" pitchFamily="18" charset="0"/>
              </a:rPr>
              <a:t> </a:t>
            </a:r>
            <a:r>
              <a:rPr lang="en-US" sz="2400" dirty="0" err="1">
                <a:latin typeface="Times" pitchFamily="18" charset="0"/>
                <a:cs typeface="Times" pitchFamily="18" charset="0"/>
              </a:rPr>
              <a:t>mọi</a:t>
            </a:r>
            <a:r>
              <a:rPr lang="en-US" sz="2400" dirty="0">
                <a:latin typeface="Times" pitchFamily="18" charset="0"/>
                <a:cs typeface="Times" pitchFamily="18" charset="0"/>
              </a:rPr>
              <a:t> </a:t>
            </a:r>
            <a:r>
              <a:rPr lang="en-US" sz="2400" dirty="0" err="1">
                <a:latin typeface="Times" pitchFamily="18" charset="0"/>
                <a:cs typeface="Times" pitchFamily="18" charset="0"/>
              </a:rPr>
              <a:t>trang</a:t>
            </a:r>
            <a:r>
              <a:rPr lang="en-US" sz="2400" dirty="0">
                <a:latin typeface="Times" pitchFamily="18" charset="0"/>
                <a:cs typeface="Times" pitchFamily="18" charset="0"/>
              </a:rPr>
              <a:t> </a:t>
            </a:r>
            <a:r>
              <a:rPr lang="en-US" sz="2400" dirty="0" err="1">
                <a:latin typeface="Times" pitchFamily="18" charset="0"/>
                <a:cs typeface="Times" pitchFamily="18" charset="0"/>
              </a:rPr>
              <a:t>chiếu</a:t>
            </a:r>
            <a:r>
              <a:rPr lang="en-US" sz="2400" dirty="0">
                <a:latin typeface="Times" pitchFamily="18" charset="0"/>
                <a:cs typeface="Times" pitchFamily="18" charset="0"/>
              </a:rPr>
              <a:t>.</a:t>
            </a:r>
          </a:p>
          <a:p>
            <a:pPr>
              <a:defRPr/>
            </a:pPr>
            <a:endParaRPr lang="en-US" sz="2800" i="1" u="sng" dirty="0">
              <a:solidFill>
                <a:schemeClr val="accent5">
                  <a:lumMod val="25000"/>
                </a:schemeClr>
              </a:solidFill>
              <a:latin typeface="Times" pitchFamily="18" charset="0"/>
              <a:cs typeface="Times" pitchFamily="18" charset="0"/>
            </a:endParaRPr>
          </a:p>
        </p:txBody>
      </p:sp>
      <p:sp>
        <p:nvSpPr>
          <p:cNvPr id="6" name="Action Button: Home 5">
            <a:hlinkClick r:id="rId3" action="ppaction://hlinksldjump" highlightClick="1"/>
          </p:cNvPr>
          <p:cNvSpPr/>
          <p:nvPr/>
        </p:nvSpPr>
        <p:spPr>
          <a:xfrm>
            <a:off x="7848600" y="5943600"/>
            <a:ext cx="1219200" cy="854075"/>
          </a:xfrm>
          <a:prstGeom prst="actionButtonHom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3" cy="6858000"/>
          </a:xfrm>
        </p:spPr>
      </p:pic>
      <p:sp>
        <p:nvSpPr>
          <p:cNvPr id="5" name="Title 1"/>
          <p:cNvSpPr>
            <a:spLocks noGrp="1"/>
          </p:cNvSpPr>
          <p:nvPr>
            <p:ph type="title"/>
          </p:nvPr>
        </p:nvSpPr>
        <p:spPr>
          <a:xfrm>
            <a:off x="152400" y="-152400"/>
            <a:ext cx="9296400" cy="1143000"/>
          </a:xfrm>
        </p:spPr>
        <p:txBody>
          <a:bodyPr/>
          <a:lstStyle/>
          <a:p>
            <a:pPr algn="l" eaLnBrk="1" hangingPunct="1">
              <a:defRPr/>
            </a:pPr>
            <a:r>
              <a:rPr lang="en-US" sz="4000" b="1" smtClean="0">
                <a:solidFill>
                  <a:schemeClr val="accent6">
                    <a:lumMod val="75000"/>
                  </a:schemeClr>
                </a:solidFill>
                <a:latin typeface="Times" pitchFamily="18" charset="0"/>
                <a:cs typeface="Times" pitchFamily="18" charset="0"/>
              </a:rPr>
              <a:t>    2.Tạo hiệu ứng động cho đối tượng</a:t>
            </a:r>
            <a:endParaRPr lang="en-US" sz="3600" b="1" smtClean="0">
              <a:solidFill>
                <a:schemeClr val="accent6">
                  <a:lumMod val="75000"/>
                </a:schemeClr>
              </a:solidFill>
              <a:latin typeface="Times" pitchFamily="18" charset="0"/>
              <a:cs typeface="Times" pitchFamily="18" charset="0"/>
            </a:endParaRPr>
          </a:p>
        </p:txBody>
      </p:sp>
      <p:sp>
        <p:nvSpPr>
          <p:cNvPr id="2" name="Rectangle 1"/>
          <p:cNvSpPr/>
          <p:nvPr/>
        </p:nvSpPr>
        <p:spPr>
          <a:xfrm>
            <a:off x="228600" y="990600"/>
            <a:ext cx="8382000" cy="2062163"/>
          </a:xfrm>
          <a:prstGeom prst="rect">
            <a:avLst/>
          </a:prstGeom>
        </p:spPr>
        <p:txBody>
          <a:bodyPr>
            <a:spAutoFit/>
          </a:bodyPr>
          <a:lstStyle/>
          <a:p>
            <a:pPr>
              <a:defRPr/>
            </a:pPr>
            <a:r>
              <a:rPr lang="en-US" sz="2800" b="1" i="1" dirty="0" err="1">
                <a:solidFill>
                  <a:schemeClr val="accent2">
                    <a:lumMod val="75000"/>
                  </a:schemeClr>
                </a:solidFill>
                <a:latin typeface="Times" pitchFamily="18" charset="0"/>
                <a:cs typeface="Times" pitchFamily="18" charset="0"/>
              </a:rPr>
              <a:t>Cách</a:t>
            </a:r>
            <a:r>
              <a:rPr lang="en-US" sz="2800" b="1" i="1" dirty="0">
                <a:solidFill>
                  <a:schemeClr val="accent2">
                    <a:lumMod val="75000"/>
                  </a:schemeClr>
                </a:solidFill>
                <a:latin typeface="Times" pitchFamily="18" charset="0"/>
                <a:cs typeface="Times" pitchFamily="18" charset="0"/>
              </a:rPr>
              <a:t> 2:  </a:t>
            </a:r>
            <a:r>
              <a:rPr lang="en-US" sz="2800" b="1" i="1" dirty="0" err="1">
                <a:solidFill>
                  <a:schemeClr val="accent2">
                    <a:lumMod val="75000"/>
                  </a:schemeClr>
                </a:solidFill>
                <a:latin typeface="Times" pitchFamily="18" charset="0"/>
                <a:cs typeface="Times" pitchFamily="18" charset="0"/>
              </a:rPr>
              <a:t>Tạo</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hiệu</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ứng</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cho</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từng</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đối</a:t>
            </a:r>
            <a:r>
              <a:rPr lang="en-US" sz="2800" b="1" i="1" dirty="0">
                <a:solidFill>
                  <a:schemeClr val="accent2">
                    <a:lumMod val="75000"/>
                  </a:schemeClr>
                </a:solidFill>
                <a:latin typeface="Times" pitchFamily="18" charset="0"/>
                <a:cs typeface="Times" pitchFamily="18" charset="0"/>
              </a:rPr>
              <a:t> </a:t>
            </a:r>
            <a:r>
              <a:rPr lang="en-US" sz="2800" b="1" i="1" dirty="0" err="1">
                <a:solidFill>
                  <a:schemeClr val="accent2">
                    <a:lumMod val="75000"/>
                  </a:schemeClr>
                </a:solidFill>
                <a:latin typeface="Times" pitchFamily="18" charset="0"/>
                <a:cs typeface="Times" pitchFamily="18" charset="0"/>
              </a:rPr>
              <a:t>tượng</a:t>
            </a:r>
            <a:r>
              <a:rPr lang="en-US" sz="2800" b="1" i="1" dirty="0">
                <a:solidFill>
                  <a:schemeClr val="accent2">
                    <a:lumMod val="75000"/>
                  </a:schemeClr>
                </a:solidFill>
                <a:latin typeface="Times" pitchFamily="18" charset="0"/>
                <a:cs typeface="Times" pitchFamily="18" charset="0"/>
              </a:rPr>
              <a:t>.</a:t>
            </a:r>
          </a:p>
          <a:p>
            <a:pPr>
              <a:spcBef>
                <a:spcPct val="50000"/>
              </a:spcBef>
              <a:defRPr/>
            </a:pPr>
            <a:r>
              <a:rPr lang="en-US" sz="2400" u="sng" dirty="0" err="1">
                <a:latin typeface="Times" pitchFamily="18" charset="0"/>
                <a:cs typeface="Times" pitchFamily="18" charset="0"/>
              </a:rPr>
              <a:t>Bước</a:t>
            </a:r>
            <a:r>
              <a:rPr lang="en-US" sz="2400" u="sng" dirty="0">
                <a:latin typeface="Times" pitchFamily="18" charset="0"/>
                <a:cs typeface="Times" pitchFamily="18" charset="0"/>
              </a:rPr>
              <a:t> 1</a:t>
            </a:r>
            <a:r>
              <a:rPr lang="en-US" sz="2400" dirty="0">
                <a:latin typeface="Times" pitchFamily="18" charset="0"/>
                <a:cs typeface="Times" pitchFamily="18" charset="0"/>
              </a:rPr>
              <a:t>: </a:t>
            </a:r>
            <a:r>
              <a:rPr lang="en-US" sz="2400" dirty="0" err="1">
                <a:latin typeface="Times" pitchFamily="18" charset="0"/>
                <a:cs typeface="Times" pitchFamily="18" charset="0"/>
              </a:rPr>
              <a:t>Chọn</a:t>
            </a:r>
            <a:r>
              <a:rPr lang="en-US" sz="2400" dirty="0">
                <a:latin typeface="Times" pitchFamily="18" charset="0"/>
                <a:cs typeface="Times" pitchFamily="18" charset="0"/>
              </a:rPr>
              <a:t> </a:t>
            </a:r>
            <a:r>
              <a:rPr lang="en-US" sz="2400" dirty="0" err="1">
                <a:latin typeface="Times" pitchFamily="18" charset="0"/>
                <a:cs typeface="Times" pitchFamily="18" charset="0"/>
              </a:rPr>
              <a:t>đối</a:t>
            </a:r>
            <a:r>
              <a:rPr lang="en-US" sz="2400" dirty="0">
                <a:latin typeface="Times" pitchFamily="18" charset="0"/>
                <a:cs typeface="Times" pitchFamily="18" charset="0"/>
              </a:rPr>
              <a:t> </a:t>
            </a:r>
            <a:r>
              <a:rPr lang="en-US" sz="2400" dirty="0" err="1">
                <a:latin typeface="Times" pitchFamily="18" charset="0"/>
                <a:cs typeface="Times" pitchFamily="18" charset="0"/>
              </a:rPr>
              <a:t>tượng</a:t>
            </a:r>
            <a:r>
              <a:rPr lang="en-US" sz="2400" dirty="0">
                <a:latin typeface="Times" pitchFamily="18" charset="0"/>
                <a:cs typeface="Times" pitchFamily="18" charset="0"/>
              </a:rPr>
              <a:t> </a:t>
            </a:r>
            <a:r>
              <a:rPr lang="en-US" sz="2400" dirty="0" err="1">
                <a:latin typeface="Times" pitchFamily="18" charset="0"/>
                <a:cs typeface="Times" pitchFamily="18" charset="0"/>
              </a:rPr>
              <a:t>cần</a:t>
            </a:r>
            <a:r>
              <a:rPr lang="en-US" sz="2400" dirty="0">
                <a:latin typeface="Times" pitchFamily="18" charset="0"/>
                <a:cs typeface="Times" pitchFamily="18" charset="0"/>
              </a:rPr>
              <a:t> </a:t>
            </a:r>
            <a:r>
              <a:rPr lang="en-US" sz="2400" dirty="0" err="1">
                <a:latin typeface="Times" pitchFamily="18" charset="0"/>
                <a:cs typeface="Times" pitchFamily="18" charset="0"/>
              </a:rPr>
              <a:t>thay</a:t>
            </a:r>
            <a:r>
              <a:rPr lang="en-US" sz="2400" dirty="0">
                <a:latin typeface="Times" pitchFamily="18" charset="0"/>
                <a:cs typeface="Times" pitchFamily="18" charset="0"/>
              </a:rPr>
              <a:t> </a:t>
            </a:r>
            <a:r>
              <a:rPr lang="en-US" sz="2400" dirty="0" err="1">
                <a:latin typeface="Times" pitchFamily="18" charset="0"/>
                <a:cs typeface="Times" pitchFamily="18" charset="0"/>
              </a:rPr>
              <a:t>đổi</a:t>
            </a:r>
            <a:r>
              <a:rPr lang="en-US" sz="2400" dirty="0">
                <a:latin typeface="Times" pitchFamily="18" charset="0"/>
                <a:cs typeface="Times" pitchFamily="18" charset="0"/>
              </a:rPr>
              <a:t> </a:t>
            </a:r>
            <a:r>
              <a:rPr lang="en-US" sz="2400" dirty="0" err="1">
                <a:latin typeface="Times" pitchFamily="18" charset="0"/>
                <a:cs typeface="Times" pitchFamily="18" charset="0"/>
              </a:rPr>
              <a:t>hiệu</a:t>
            </a:r>
            <a:r>
              <a:rPr lang="en-US" sz="2400" dirty="0">
                <a:latin typeface="Times" pitchFamily="18" charset="0"/>
                <a:cs typeface="Times" pitchFamily="18" charset="0"/>
              </a:rPr>
              <a:t> </a:t>
            </a:r>
            <a:r>
              <a:rPr lang="en-US" sz="2400" dirty="0" err="1">
                <a:latin typeface="Times" pitchFamily="18" charset="0"/>
                <a:cs typeface="Times" pitchFamily="18" charset="0"/>
              </a:rPr>
              <a:t>ứng</a:t>
            </a:r>
            <a:r>
              <a:rPr lang="en-US" sz="2400" dirty="0">
                <a:latin typeface="Times" pitchFamily="18" charset="0"/>
                <a:cs typeface="Times" pitchFamily="18" charset="0"/>
              </a:rPr>
              <a:t>.</a:t>
            </a:r>
          </a:p>
          <a:p>
            <a:pPr>
              <a:spcBef>
                <a:spcPct val="50000"/>
              </a:spcBef>
              <a:defRPr/>
            </a:pPr>
            <a:r>
              <a:rPr lang="en-US" sz="2400" u="sng" dirty="0" err="1">
                <a:latin typeface="Times" pitchFamily="18" charset="0"/>
                <a:cs typeface="Times" pitchFamily="18" charset="0"/>
              </a:rPr>
              <a:t>Bước</a:t>
            </a:r>
            <a:r>
              <a:rPr lang="en-US" sz="2400" u="sng" dirty="0">
                <a:latin typeface="Times" pitchFamily="18" charset="0"/>
                <a:cs typeface="Times" pitchFamily="18" charset="0"/>
              </a:rPr>
              <a:t> 2:</a:t>
            </a:r>
            <a:r>
              <a:rPr lang="en-US" sz="2400" dirty="0">
                <a:latin typeface="Times" pitchFamily="18" charset="0"/>
                <a:cs typeface="Times" pitchFamily="18" charset="0"/>
              </a:rPr>
              <a:t> </a:t>
            </a:r>
            <a:r>
              <a:rPr lang="en-US" sz="2400" dirty="0" err="1">
                <a:latin typeface="Times" pitchFamily="18" charset="0"/>
                <a:cs typeface="Times" pitchFamily="18" charset="0"/>
              </a:rPr>
              <a:t>Mở</a:t>
            </a:r>
            <a:r>
              <a:rPr lang="en-US" sz="2400" dirty="0">
                <a:latin typeface="Times" pitchFamily="18" charset="0"/>
                <a:cs typeface="Times" pitchFamily="18" charset="0"/>
              </a:rPr>
              <a:t> </a:t>
            </a:r>
            <a:r>
              <a:rPr lang="en-US" sz="2400" dirty="0" err="1">
                <a:latin typeface="Times" pitchFamily="18" charset="0"/>
                <a:cs typeface="Times" pitchFamily="18" charset="0"/>
              </a:rPr>
              <a:t>bảng</a:t>
            </a:r>
            <a:r>
              <a:rPr lang="en-US" sz="2400" dirty="0">
                <a:latin typeface="Times" pitchFamily="18" charset="0"/>
                <a:cs typeface="Times" pitchFamily="18" charset="0"/>
              </a:rPr>
              <a:t> </a:t>
            </a:r>
            <a:r>
              <a:rPr lang="en-US" sz="2400" dirty="0" err="1">
                <a:latin typeface="Times" pitchFamily="18" charset="0"/>
                <a:cs typeface="Times" pitchFamily="18" charset="0"/>
              </a:rPr>
              <a:t>chọn</a:t>
            </a:r>
            <a:r>
              <a:rPr lang="en-US" sz="2400" dirty="0">
                <a:latin typeface="Times" pitchFamily="18" charset="0"/>
                <a:cs typeface="Times" pitchFamily="18" charset="0"/>
              </a:rPr>
              <a:t> </a:t>
            </a:r>
            <a:r>
              <a:rPr lang="en-US" sz="2400" dirty="0" smtClean="0">
                <a:solidFill>
                  <a:srgbClr val="990000"/>
                </a:solidFill>
                <a:latin typeface="Times" pitchFamily="18" charset="0"/>
                <a:cs typeface="Times" pitchFamily="18" charset="0"/>
              </a:rPr>
              <a:t>Animation/Animation Pane.</a:t>
            </a:r>
            <a:endParaRPr lang="en-US" sz="2400" dirty="0">
              <a:solidFill>
                <a:srgbClr val="990000"/>
              </a:solidFill>
              <a:latin typeface="Times" pitchFamily="18" charset="0"/>
              <a:cs typeface="Times" pitchFamily="18" charset="0"/>
            </a:endParaRPr>
          </a:p>
          <a:p>
            <a:pPr>
              <a:defRPr/>
            </a:pPr>
            <a:endParaRPr lang="en-US" sz="2800" i="1" u="sng" dirty="0">
              <a:solidFill>
                <a:schemeClr val="accent5">
                  <a:lumMod val="25000"/>
                </a:schemeClr>
              </a:solidFill>
              <a:latin typeface="Times" pitchFamily="18" charset="0"/>
              <a:cs typeface="Times" pitchFamily="18" charset="0"/>
            </a:endParaRPr>
          </a:p>
        </p:txBody>
      </p:sp>
      <p:sp>
        <p:nvSpPr>
          <p:cNvPr id="7" name="Action Button: Home 6">
            <a:hlinkClick r:id="rId3" action="ppaction://hlinksldjump" highlightClick="1"/>
          </p:cNvPr>
          <p:cNvSpPr/>
          <p:nvPr/>
        </p:nvSpPr>
        <p:spPr>
          <a:xfrm>
            <a:off x="7848600" y="5943600"/>
            <a:ext cx="1219200" cy="854075"/>
          </a:xfrm>
          <a:prstGeom prst="actionButtonHom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pic>
        <p:nvPicPr>
          <p:cNvPr id="266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90800"/>
            <a:ext cx="8571171" cy="481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3" cy="6858000"/>
          </a:xfrm>
        </p:spPr>
      </p:pic>
      <p:sp>
        <p:nvSpPr>
          <p:cNvPr id="5" name="Title 1"/>
          <p:cNvSpPr>
            <a:spLocks noGrp="1"/>
          </p:cNvSpPr>
          <p:nvPr>
            <p:ph type="title"/>
          </p:nvPr>
        </p:nvSpPr>
        <p:spPr>
          <a:xfrm>
            <a:off x="152400" y="-152400"/>
            <a:ext cx="9296400" cy="1143000"/>
          </a:xfrm>
        </p:spPr>
        <p:txBody>
          <a:bodyPr/>
          <a:lstStyle/>
          <a:p>
            <a:pPr algn="l" eaLnBrk="1" hangingPunct="1">
              <a:defRPr/>
            </a:pPr>
            <a:r>
              <a:rPr lang="en-US" sz="4000" b="1" smtClean="0">
                <a:solidFill>
                  <a:schemeClr val="accent6">
                    <a:lumMod val="75000"/>
                  </a:schemeClr>
                </a:solidFill>
                <a:latin typeface="Times" pitchFamily="18" charset="0"/>
                <a:cs typeface="Times" pitchFamily="18" charset="0"/>
              </a:rPr>
              <a:t>    2.Tạo hiệu ứng động cho đối tượng</a:t>
            </a:r>
            <a:endParaRPr lang="en-US" sz="3600" b="1" smtClean="0">
              <a:solidFill>
                <a:schemeClr val="accent6">
                  <a:lumMod val="75000"/>
                </a:schemeClr>
              </a:solidFill>
              <a:latin typeface="Times" pitchFamily="18" charset="0"/>
              <a:cs typeface="Times" pitchFamily="18" charset="0"/>
            </a:endParaRPr>
          </a:p>
        </p:txBody>
      </p:sp>
      <p:sp>
        <p:nvSpPr>
          <p:cNvPr id="2" name="Rectangle 1"/>
          <p:cNvSpPr/>
          <p:nvPr/>
        </p:nvSpPr>
        <p:spPr>
          <a:xfrm>
            <a:off x="228600" y="762000"/>
            <a:ext cx="8382000" cy="1384300"/>
          </a:xfrm>
          <a:prstGeom prst="rect">
            <a:avLst/>
          </a:prstGeom>
        </p:spPr>
        <p:txBody>
          <a:bodyPr>
            <a:spAutoFit/>
          </a:bodyPr>
          <a:lstStyle/>
          <a:p>
            <a:pPr>
              <a:spcBef>
                <a:spcPct val="50000"/>
              </a:spcBef>
              <a:defRPr/>
            </a:pPr>
            <a:r>
              <a:rPr lang="en-US" sz="2800" u="sng" dirty="0" err="1">
                <a:latin typeface="Times" pitchFamily="18" charset="0"/>
                <a:cs typeface="Times" pitchFamily="18" charset="0"/>
              </a:rPr>
              <a:t>Bước</a:t>
            </a:r>
            <a:r>
              <a:rPr lang="en-US" sz="2800" u="sng" dirty="0">
                <a:latin typeface="Times" pitchFamily="18" charset="0"/>
                <a:cs typeface="Times" pitchFamily="18" charset="0"/>
              </a:rPr>
              <a:t> 3</a:t>
            </a:r>
            <a:r>
              <a:rPr lang="en-US" sz="2800" dirty="0">
                <a:latin typeface="Times" pitchFamily="18" charset="0"/>
                <a:cs typeface="Times" pitchFamily="18" charset="0"/>
              </a:rPr>
              <a:t>: </a:t>
            </a:r>
            <a:r>
              <a:rPr lang="en-US" sz="2800" dirty="0" err="1">
                <a:latin typeface="Times" pitchFamily="18" charset="0"/>
                <a:cs typeface="Times" pitchFamily="18" charset="0"/>
              </a:rPr>
              <a:t>Xuất</a:t>
            </a:r>
            <a:r>
              <a:rPr lang="en-US" sz="2800" dirty="0">
                <a:latin typeface="Times" pitchFamily="18" charset="0"/>
                <a:cs typeface="Times" pitchFamily="18" charset="0"/>
              </a:rPr>
              <a:t> </a:t>
            </a:r>
            <a:r>
              <a:rPr lang="en-US" sz="2800" dirty="0" err="1">
                <a:latin typeface="Times" pitchFamily="18" charset="0"/>
                <a:cs typeface="Times" pitchFamily="18" charset="0"/>
              </a:rPr>
              <a:t>hiện</a:t>
            </a:r>
            <a:r>
              <a:rPr lang="en-US" sz="2800" dirty="0">
                <a:latin typeface="Times" pitchFamily="18" charset="0"/>
                <a:cs typeface="Times" pitchFamily="18" charset="0"/>
              </a:rPr>
              <a:t> </a:t>
            </a:r>
            <a:r>
              <a:rPr lang="en-US" sz="2800" dirty="0" err="1">
                <a:latin typeface="Times" pitchFamily="18" charset="0"/>
                <a:cs typeface="Times" pitchFamily="18" charset="0"/>
              </a:rPr>
              <a:t>bảng</a:t>
            </a:r>
            <a:r>
              <a:rPr lang="en-US" sz="2800" dirty="0">
                <a:latin typeface="Times" pitchFamily="18" charset="0"/>
                <a:cs typeface="Times" pitchFamily="18" charset="0"/>
              </a:rPr>
              <a:t> </a:t>
            </a:r>
            <a:r>
              <a:rPr lang="en-US" sz="2800" dirty="0" err="1" smtClean="0">
                <a:latin typeface="Times" pitchFamily="18" charset="0"/>
                <a:cs typeface="Times" pitchFamily="18" charset="0"/>
              </a:rPr>
              <a:t>chọn</a:t>
            </a:r>
            <a:r>
              <a:rPr lang="en-US" sz="2800" dirty="0">
                <a:latin typeface="Times" pitchFamily="18" charset="0"/>
                <a:cs typeface="Times" pitchFamily="18" charset="0"/>
              </a:rPr>
              <a:t> </a:t>
            </a:r>
            <a:r>
              <a:rPr lang="en-US" sz="2800" dirty="0" smtClean="0">
                <a:solidFill>
                  <a:srgbClr val="990000"/>
                </a:solidFill>
                <a:latin typeface="Times" pitchFamily="18" charset="0"/>
                <a:cs typeface="Times" pitchFamily="18" charset="0"/>
              </a:rPr>
              <a:t>Animation/animation pane</a:t>
            </a:r>
            <a:r>
              <a:rPr lang="en-US" sz="2800" dirty="0" smtClean="0">
                <a:latin typeface="Times" pitchFamily="18" charset="0"/>
                <a:cs typeface="Times" pitchFamily="18" charset="0"/>
              </a:rPr>
              <a:t> </a:t>
            </a:r>
            <a:r>
              <a:rPr lang="en-US" sz="2800" dirty="0" err="1">
                <a:latin typeface="Times" pitchFamily="18" charset="0"/>
                <a:cs typeface="Times" pitchFamily="18" charset="0"/>
              </a:rPr>
              <a:t>bên</a:t>
            </a:r>
            <a:r>
              <a:rPr lang="en-US" sz="2800" dirty="0">
                <a:latin typeface="Times" pitchFamily="18" charset="0"/>
                <a:cs typeface="Times" pitchFamily="18" charset="0"/>
              </a:rPr>
              <a:t> </a:t>
            </a:r>
            <a:r>
              <a:rPr lang="en-US" sz="2800" dirty="0" err="1">
                <a:latin typeface="Times" pitchFamily="18" charset="0"/>
                <a:cs typeface="Times" pitchFamily="18" charset="0"/>
              </a:rPr>
              <a:t>phải</a:t>
            </a:r>
            <a:r>
              <a:rPr lang="en-US" sz="2800" dirty="0">
                <a:latin typeface="Times" pitchFamily="18" charset="0"/>
                <a:cs typeface="Times" pitchFamily="18" charset="0"/>
              </a:rPr>
              <a:t> </a:t>
            </a:r>
            <a:r>
              <a:rPr lang="en-US" sz="2800" dirty="0" err="1">
                <a:latin typeface="Times" pitchFamily="18" charset="0"/>
                <a:cs typeface="Times" pitchFamily="18" charset="0"/>
              </a:rPr>
              <a:t>màn</a:t>
            </a:r>
            <a:r>
              <a:rPr lang="en-US" sz="2800" dirty="0">
                <a:latin typeface="Times" pitchFamily="18" charset="0"/>
                <a:cs typeface="Times" pitchFamily="18" charset="0"/>
              </a:rPr>
              <a:t> </a:t>
            </a:r>
            <a:r>
              <a:rPr lang="en-US" sz="2800" dirty="0" err="1">
                <a:latin typeface="Times" pitchFamily="18" charset="0"/>
                <a:cs typeface="Times" pitchFamily="18" charset="0"/>
              </a:rPr>
              <a:t>hình</a:t>
            </a:r>
            <a:r>
              <a:rPr lang="en-US" sz="2800" dirty="0">
                <a:latin typeface="Times" pitchFamily="18" charset="0"/>
                <a:cs typeface="Times" pitchFamily="18" charset="0"/>
              </a:rPr>
              <a:t>.</a:t>
            </a:r>
          </a:p>
          <a:p>
            <a:pPr>
              <a:defRPr/>
            </a:pPr>
            <a:endParaRPr lang="en-US" sz="2800" i="1" u="sng" dirty="0">
              <a:solidFill>
                <a:schemeClr val="accent5">
                  <a:lumMod val="25000"/>
                </a:schemeClr>
              </a:solidFill>
              <a:latin typeface="Times" pitchFamily="18" charset="0"/>
              <a:cs typeface="Times" pitchFamily="18" charset="0"/>
            </a:endParaRPr>
          </a:p>
        </p:txBody>
      </p:sp>
      <p:cxnSp>
        <p:nvCxnSpPr>
          <p:cNvPr id="8" name="Straight Connector 7"/>
          <p:cNvCxnSpPr/>
          <p:nvPr/>
        </p:nvCxnSpPr>
        <p:spPr>
          <a:xfrm flipH="1">
            <a:off x="5334000" y="2630488"/>
            <a:ext cx="2151063" cy="1120775"/>
          </a:xfrm>
          <a:prstGeom prst="line">
            <a:avLst/>
          </a:prstGeom>
        </p:spPr>
        <p:style>
          <a:lnRef idx="3">
            <a:schemeClr val="accent2"/>
          </a:lnRef>
          <a:fillRef idx="0">
            <a:schemeClr val="accent2"/>
          </a:fillRef>
          <a:effectRef idx="2">
            <a:schemeClr val="accent2"/>
          </a:effectRef>
          <a:fontRef idx="minor">
            <a:schemeClr val="tx1"/>
          </a:fontRef>
        </p:style>
      </p:cxnSp>
      <p:pic>
        <p:nvPicPr>
          <p:cNvPr id="276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2" y="1853465"/>
            <a:ext cx="9307909" cy="523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3016250" y="4103687"/>
            <a:ext cx="2447925" cy="214471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en-US" sz="2400" dirty="0" err="1">
                <a:solidFill>
                  <a:schemeClr val="accent1">
                    <a:lumMod val="75000"/>
                  </a:schemeClr>
                </a:solidFill>
              </a:rPr>
              <a:t>Khung</a:t>
            </a:r>
            <a:r>
              <a:rPr lang="en-US" sz="2400" dirty="0">
                <a:solidFill>
                  <a:schemeClr val="accent1">
                    <a:lumMod val="75000"/>
                  </a:schemeClr>
                </a:solidFill>
              </a:rPr>
              <a:t> </a:t>
            </a:r>
            <a:r>
              <a:rPr lang="en-US" sz="2400" dirty="0" err="1">
                <a:solidFill>
                  <a:schemeClr val="accent1">
                    <a:lumMod val="75000"/>
                  </a:schemeClr>
                </a:solidFill>
              </a:rPr>
              <a:t>tính</a:t>
            </a:r>
            <a:r>
              <a:rPr lang="en-US" sz="2400" dirty="0">
                <a:solidFill>
                  <a:schemeClr val="accent1">
                    <a:lumMod val="75000"/>
                  </a:schemeClr>
                </a:solidFill>
              </a:rPr>
              <a:t> </a:t>
            </a:r>
            <a:r>
              <a:rPr lang="en-US" sz="2400" dirty="0" err="1">
                <a:solidFill>
                  <a:schemeClr val="accent1">
                    <a:lumMod val="75000"/>
                  </a:schemeClr>
                </a:solidFill>
              </a:rPr>
              <a:t>năng</a:t>
            </a:r>
            <a:r>
              <a:rPr lang="en-US" sz="2400" dirty="0">
                <a:solidFill>
                  <a:schemeClr val="accent1">
                    <a:lumMod val="75000"/>
                  </a:schemeClr>
                </a:solidFill>
              </a:rPr>
              <a:t> </a:t>
            </a:r>
            <a:r>
              <a:rPr lang="en-US" sz="2400" dirty="0" smtClean="0">
                <a:solidFill>
                  <a:schemeClr val="accent1">
                    <a:lumMod val="75000"/>
                  </a:schemeClr>
                </a:solidFill>
                <a:latin typeface="Verdana" pitchFamily="34" charset="0"/>
              </a:rPr>
              <a:t>Animation pane</a:t>
            </a:r>
            <a:endParaRPr lang="en-US" sz="2400" dirty="0">
              <a:solidFill>
                <a:schemeClr val="accent1">
                  <a:lumMod val="75000"/>
                </a:schemeClr>
              </a:solidFill>
              <a:latin typeface="Verdana" pitchFamily="34" charset="0"/>
            </a:endParaRPr>
          </a:p>
        </p:txBody>
      </p:sp>
      <p:cxnSp>
        <p:nvCxnSpPr>
          <p:cNvPr id="4" name="Straight Arrow Connector 3"/>
          <p:cNvCxnSpPr/>
          <p:nvPr/>
        </p:nvCxnSpPr>
        <p:spPr>
          <a:xfrm flipV="1">
            <a:off x="5334000" y="3429000"/>
            <a:ext cx="2362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5334000" y="4191000"/>
            <a:ext cx="2362200" cy="985043"/>
          </a:xfrm>
          <a:prstGeom prst="rightArrow">
            <a:avLst>
              <a:gd name="adj1" fmla="val 50000"/>
              <a:gd name="adj2" fmla="val 48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3" cy="6858000"/>
          </a:xfrm>
        </p:spPr>
      </p:pic>
      <p:sp>
        <p:nvSpPr>
          <p:cNvPr id="5" name="Title 1"/>
          <p:cNvSpPr>
            <a:spLocks noGrp="1"/>
          </p:cNvSpPr>
          <p:nvPr>
            <p:ph type="title"/>
          </p:nvPr>
        </p:nvSpPr>
        <p:spPr>
          <a:xfrm>
            <a:off x="152400" y="-152400"/>
            <a:ext cx="9296400" cy="1143000"/>
          </a:xfrm>
        </p:spPr>
        <p:txBody>
          <a:bodyPr/>
          <a:lstStyle/>
          <a:p>
            <a:pPr algn="l" eaLnBrk="1" hangingPunct="1">
              <a:defRPr/>
            </a:pPr>
            <a:r>
              <a:rPr lang="en-US" sz="4000" b="1" smtClean="0">
                <a:solidFill>
                  <a:schemeClr val="accent6">
                    <a:lumMod val="75000"/>
                  </a:schemeClr>
                </a:solidFill>
                <a:latin typeface="Times" pitchFamily="18" charset="0"/>
                <a:cs typeface="Times" pitchFamily="18" charset="0"/>
              </a:rPr>
              <a:t>    2.Tạo hiệu ứng động cho đối tượng</a:t>
            </a:r>
            <a:endParaRPr lang="en-US" sz="3600" b="1" smtClean="0">
              <a:solidFill>
                <a:schemeClr val="accent6">
                  <a:lumMod val="75000"/>
                </a:schemeClr>
              </a:solidFill>
              <a:latin typeface="Times" pitchFamily="18" charset="0"/>
              <a:cs typeface="Times" pitchFamily="18" charset="0"/>
            </a:endParaRPr>
          </a:p>
        </p:txBody>
      </p:sp>
      <p:sp>
        <p:nvSpPr>
          <p:cNvPr id="28676" name="Rectangle 1"/>
          <p:cNvSpPr>
            <a:spLocks noChangeArrowheads="1"/>
          </p:cNvSpPr>
          <p:nvPr/>
        </p:nvSpPr>
        <p:spPr bwMode="auto">
          <a:xfrm>
            <a:off x="49213" y="762000"/>
            <a:ext cx="838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u="sng" dirty="0" err="1">
                <a:latin typeface="Times" pitchFamily="18" charset="0"/>
                <a:cs typeface="Times" pitchFamily="18" charset="0"/>
              </a:rPr>
              <a:t>Bước</a:t>
            </a:r>
            <a:r>
              <a:rPr lang="en-US" sz="2800" u="sng" dirty="0">
                <a:latin typeface="Times" pitchFamily="18" charset="0"/>
                <a:cs typeface="Times" pitchFamily="18" charset="0"/>
              </a:rPr>
              <a:t> 4</a:t>
            </a:r>
            <a:r>
              <a:rPr lang="en-US" sz="2800" dirty="0">
                <a:latin typeface="Times" pitchFamily="18" charset="0"/>
                <a:cs typeface="Times" pitchFamily="18" charset="0"/>
              </a:rPr>
              <a:t>: Click </a:t>
            </a:r>
            <a:r>
              <a:rPr lang="en-US" sz="2800" dirty="0" err="1">
                <a:latin typeface="Times" pitchFamily="18" charset="0"/>
                <a:cs typeface="Times" pitchFamily="18" charset="0"/>
              </a:rPr>
              <a:t>chuột</a:t>
            </a:r>
            <a:r>
              <a:rPr lang="en-US" sz="2800" dirty="0">
                <a:latin typeface="Times" pitchFamily="18" charset="0"/>
                <a:cs typeface="Times" pitchFamily="18" charset="0"/>
              </a:rPr>
              <a:t> </a:t>
            </a:r>
            <a:r>
              <a:rPr lang="en-US" sz="2800" dirty="0" err="1">
                <a:latin typeface="Times" pitchFamily="18" charset="0"/>
                <a:cs typeface="Times" pitchFamily="18" charset="0"/>
              </a:rPr>
              <a:t>vào</a:t>
            </a:r>
            <a:r>
              <a:rPr lang="en-US" sz="2800" dirty="0">
                <a:latin typeface="Times" pitchFamily="18" charset="0"/>
                <a:cs typeface="Times" pitchFamily="18" charset="0"/>
              </a:rPr>
              <a:t> </a:t>
            </a:r>
            <a:r>
              <a:rPr lang="en-US" sz="2800" dirty="0" err="1">
                <a:latin typeface="Times" pitchFamily="18" charset="0"/>
                <a:cs typeface="Times" pitchFamily="18" charset="0"/>
              </a:rPr>
              <a:t>nút</a:t>
            </a:r>
            <a:r>
              <a:rPr lang="en-US" sz="2800" dirty="0">
                <a:latin typeface="Times" pitchFamily="18" charset="0"/>
                <a:cs typeface="Times" pitchFamily="18" charset="0"/>
              </a:rPr>
              <a:t> </a:t>
            </a:r>
            <a:r>
              <a:rPr lang="en-US" sz="2800" dirty="0">
                <a:solidFill>
                  <a:srgbClr val="FF0000"/>
                </a:solidFill>
                <a:latin typeface="Times" pitchFamily="18" charset="0"/>
                <a:cs typeface="Times" pitchFamily="18" charset="0"/>
              </a:rPr>
              <a:t>Add </a:t>
            </a:r>
            <a:r>
              <a:rPr lang="en-US" sz="2800" dirty="0" smtClean="0">
                <a:solidFill>
                  <a:srgbClr val="FF0000"/>
                </a:solidFill>
                <a:latin typeface="Times" pitchFamily="18" charset="0"/>
                <a:cs typeface="Times" pitchFamily="18" charset="0"/>
              </a:rPr>
              <a:t>Animation</a:t>
            </a:r>
            <a:endParaRPr lang="en-US" sz="2800" dirty="0">
              <a:solidFill>
                <a:srgbClr val="FF0000"/>
              </a:solidFill>
              <a:latin typeface="Times" pitchFamily="18" charset="0"/>
              <a:cs typeface="Times" pitchFamily="18" charset="0"/>
            </a:endParaRPr>
          </a:p>
          <a:p>
            <a:pPr>
              <a:spcBef>
                <a:spcPct val="50000"/>
              </a:spcBef>
            </a:pPr>
            <a:endParaRPr lang="en-US" sz="2800" dirty="0">
              <a:solidFill>
                <a:srgbClr val="FF0000"/>
              </a:solidFill>
              <a:latin typeface="Times" pitchFamily="18" charset="0"/>
              <a:cs typeface="Times" pitchFamily="18" charset="0"/>
            </a:endParaRPr>
          </a:p>
        </p:txBody>
      </p:sp>
      <p:pic>
        <p:nvPicPr>
          <p:cNvPr id="286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750175" cy="435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2668588" y="1917700"/>
            <a:ext cx="2589212" cy="6953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00" dirty="0" err="1">
                <a:latin typeface="Times" pitchFamily="18" charset="0"/>
                <a:cs typeface="Times" pitchFamily="18" charset="0"/>
              </a:rPr>
              <a:t>Nhóm</a:t>
            </a:r>
            <a:r>
              <a:rPr lang="en-US" sz="1600" dirty="0">
                <a:latin typeface="Times" pitchFamily="18" charset="0"/>
                <a:cs typeface="Times" pitchFamily="18" charset="0"/>
              </a:rPr>
              <a:t> </a:t>
            </a:r>
            <a:r>
              <a:rPr lang="en-US" sz="1600" dirty="0" err="1">
                <a:latin typeface="Times" pitchFamily="18" charset="0"/>
                <a:cs typeface="Times" pitchFamily="18" charset="0"/>
              </a:rPr>
              <a:t>hiệu</a:t>
            </a:r>
            <a:r>
              <a:rPr lang="en-US" sz="1600" dirty="0">
                <a:latin typeface="Times" pitchFamily="18" charset="0"/>
                <a:cs typeface="Times" pitchFamily="18" charset="0"/>
              </a:rPr>
              <a:t> </a:t>
            </a:r>
            <a:r>
              <a:rPr lang="en-US" sz="1600" dirty="0" err="1">
                <a:latin typeface="Times" pitchFamily="18" charset="0"/>
                <a:cs typeface="Times" pitchFamily="18" charset="0"/>
              </a:rPr>
              <a:t>ứng</a:t>
            </a:r>
            <a:r>
              <a:rPr lang="en-US" sz="1600" dirty="0">
                <a:latin typeface="Times" pitchFamily="18" charset="0"/>
                <a:cs typeface="Times" pitchFamily="18" charset="0"/>
              </a:rPr>
              <a:t> </a:t>
            </a:r>
            <a:r>
              <a:rPr lang="en-US" sz="1600" dirty="0" err="1">
                <a:latin typeface="Times" pitchFamily="18" charset="0"/>
                <a:cs typeface="Times" pitchFamily="18" charset="0"/>
              </a:rPr>
              <a:t>xuất</a:t>
            </a:r>
            <a:r>
              <a:rPr lang="en-US" sz="1600" dirty="0">
                <a:latin typeface="Times" pitchFamily="18" charset="0"/>
                <a:cs typeface="Times" pitchFamily="18" charset="0"/>
              </a:rPr>
              <a:t> </a:t>
            </a:r>
            <a:r>
              <a:rPr lang="en-US" sz="1600" dirty="0" err="1">
                <a:latin typeface="Times" pitchFamily="18" charset="0"/>
                <a:cs typeface="Times" pitchFamily="18" charset="0"/>
              </a:rPr>
              <a:t>hiện</a:t>
            </a:r>
            <a:r>
              <a:rPr lang="en-US" sz="1600" dirty="0">
                <a:latin typeface="Times" pitchFamily="18" charset="0"/>
                <a:cs typeface="Times" pitchFamily="18" charset="0"/>
              </a:rPr>
              <a:t> </a:t>
            </a:r>
            <a:r>
              <a:rPr lang="en-US" sz="1600" dirty="0" err="1">
                <a:latin typeface="Times" pitchFamily="18" charset="0"/>
                <a:cs typeface="Times" pitchFamily="18" charset="0"/>
              </a:rPr>
              <a:t>đối</a:t>
            </a:r>
            <a:r>
              <a:rPr lang="en-US" sz="1600" dirty="0">
                <a:latin typeface="Times" pitchFamily="18" charset="0"/>
                <a:cs typeface="Times" pitchFamily="18" charset="0"/>
              </a:rPr>
              <a:t> </a:t>
            </a:r>
            <a:r>
              <a:rPr lang="en-US" sz="1600" dirty="0" err="1">
                <a:latin typeface="Times" pitchFamily="18" charset="0"/>
                <a:cs typeface="Times" pitchFamily="18" charset="0"/>
              </a:rPr>
              <a:t>tượng</a:t>
            </a:r>
            <a:r>
              <a:rPr lang="en-US" sz="1600" dirty="0">
                <a:latin typeface="Times" pitchFamily="18" charset="0"/>
                <a:cs typeface="Times" pitchFamily="18" charset="0"/>
              </a:rPr>
              <a:t> </a:t>
            </a:r>
            <a:r>
              <a:rPr lang="en-US" sz="1600" dirty="0" err="1">
                <a:latin typeface="Times" pitchFamily="18" charset="0"/>
                <a:cs typeface="Times" pitchFamily="18" charset="0"/>
              </a:rPr>
              <a:t>trên</a:t>
            </a:r>
            <a:r>
              <a:rPr lang="en-US" sz="1600" dirty="0">
                <a:latin typeface="Times" pitchFamily="18" charset="0"/>
                <a:cs typeface="Times" pitchFamily="18" charset="0"/>
              </a:rPr>
              <a:t> </a:t>
            </a:r>
            <a:r>
              <a:rPr lang="en-US" sz="1600" dirty="0" err="1">
                <a:latin typeface="Times" pitchFamily="18" charset="0"/>
                <a:cs typeface="Times" pitchFamily="18" charset="0"/>
              </a:rPr>
              <a:t>màn</a:t>
            </a:r>
            <a:r>
              <a:rPr lang="en-US" sz="1600" dirty="0">
                <a:latin typeface="Times" pitchFamily="18" charset="0"/>
                <a:cs typeface="Times" pitchFamily="18" charset="0"/>
              </a:rPr>
              <a:t> </a:t>
            </a:r>
            <a:r>
              <a:rPr lang="en-US" sz="1600" dirty="0" err="1">
                <a:latin typeface="Times" pitchFamily="18" charset="0"/>
                <a:cs typeface="Times" pitchFamily="18" charset="0"/>
              </a:rPr>
              <a:t>hình</a:t>
            </a:r>
            <a:endParaRPr lang="en-US" sz="1600" dirty="0">
              <a:latin typeface="Times" pitchFamily="18" charset="0"/>
              <a:cs typeface="Times" pitchFamily="18" charset="0"/>
            </a:endParaRPr>
          </a:p>
        </p:txBody>
      </p:sp>
      <p:sp>
        <p:nvSpPr>
          <p:cNvPr id="15" name="Rounded Rectangle 14"/>
          <p:cNvSpPr/>
          <p:nvPr/>
        </p:nvSpPr>
        <p:spPr>
          <a:xfrm>
            <a:off x="2668588" y="2709863"/>
            <a:ext cx="2589212" cy="6953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00" dirty="0" err="1">
                <a:latin typeface="Times" pitchFamily="18" charset="0"/>
                <a:cs typeface="Times" pitchFamily="18" charset="0"/>
              </a:rPr>
              <a:t>Nhóm</a:t>
            </a:r>
            <a:r>
              <a:rPr lang="en-US" sz="1600" dirty="0">
                <a:latin typeface="Times" pitchFamily="18" charset="0"/>
                <a:cs typeface="Times" pitchFamily="18" charset="0"/>
              </a:rPr>
              <a:t> </a:t>
            </a:r>
            <a:r>
              <a:rPr lang="en-US" sz="1600" dirty="0" err="1">
                <a:latin typeface="Times" pitchFamily="18" charset="0"/>
                <a:cs typeface="Times" pitchFamily="18" charset="0"/>
              </a:rPr>
              <a:t>hiệu</a:t>
            </a:r>
            <a:r>
              <a:rPr lang="en-US" sz="1600" dirty="0">
                <a:latin typeface="Times" pitchFamily="18" charset="0"/>
                <a:cs typeface="Times" pitchFamily="18" charset="0"/>
              </a:rPr>
              <a:t> </a:t>
            </a:r>
            <a:r>
              <a:rPr lang="en-US" sz="1600" dirty="0" err="1">
                <a:latin typeface="Times" pitchFamily="18" charset="0"/>
                <a:cs typeface="Times" pitchFamily="18" charset="0"/>
              </a:rPr>
              <a:t>ứng</a:t>
            </a:r>
            <a:r>
              <a:rPr lang="en-US" sz="1600" dirty="0">
                <a:latin typeface="Times" pitchFamily="18" charset="0"/>
                <a:cs typeface="Times" pitchFamily="18" charset="0"/>
              </a:rPr>
              <a:t> </a:t>
            </a:r>
            <a:r>
              <a:rPr lang="en-US" sz="1600" dirty="0" err="1">
                <a:latin typeface="Times" pitchFamily="18" charset="0"/>
                <a:cs typeface="Times" pitchFamily="18" charset="0"/>
              </a:rPr>
              <a:t>làm</a:t>
            </a:r>
            <a:r>
              <a:rPr lang="en-US" sz="1600" dirty="0">
                <a:latin typeface="Times" pitchFamily="18" charset="0"/>
                <a:cs typeface="Times" pitchFamily="18" charset="0"/>
              </a:rPr>
              <a:t> </a:t>
            </a:r>
            <a:r>
              <a:rPr lang="en-US" sz="1600" dirty="0" err="1">
                <a:latin typeface="Times" pitchFamily="18" charset="0"/>
                <a:cs typeface="Times" pitchFamily="18" charset="0"/>
              </a:rPr>
              <a:t>thay</a:t>
            </a:r>
            <a:r>
              <a:rPr lang="en-US" sz="1600" dirty="0">
                <a:latin typeface="Times" pitchFamily="18" charset="0"/>
                <a:cs typeface="Times" pitchFamily="18" charset="0"/>
              </a:rPr>
              <a:t> </a:t>
            </a:r>
            <a:r>
              <a:rPr lang="en-US" sz="1600" dirty="0" err="1">
                <a:latin typeface="Times" pitchFamily="18" charset="0"/>
                <a:cs typeface="Times" pitchFamily="18" charset="0"/>
              </a:rPr>
              <a:t>đổi</a:t>
            </a:r>
            <a:r>
              <a:rPr lang="en-US" sz="1600" dirty="0">
                <a:latin typeface="Times" pitchFamily="18" charset="0"/>
                <a:cs typeface="Times" pitchFamily="18" charset="0"/>
              </a:rPr>
              <a:t> </a:t>
            </a:r>
            <a:r>
              <a:rPr lang="en-US" sz="1600" dirty="0" err="1">
                <a:latin typeface="Times" pitchFamily="18" charset="0"/>
                <a:cs typeface="Times" pitchFamily="18" charset="0"/>
              </a:rPr>
              <a:t>màu</a:t>
            </a:r>
            <a:r>
              <a:rPr lang="en-US" sz="1600" dirty="0">
                <a:latin typeface="Times" pitchFamily="18" charset="0"/>
                <a:cs typeface="Times" pitchFamily="18" charset="0"/>
              </a:rPr>
              <a:t> </a:t>
            </a:r>
            <a:r>
              <a:rPr lang="en-US" sz="1600" dirty="0" err="1">
                <a:latin typeface="Times" pitchFamily="18" charset="0"/>
                <a:cs typeface="Times" pitchFamily="18" charset="0"/>
              </a:rPr>
              <a:t>và</a:t>
            </a:r>
            <a:r>
              <a:rPr lang="en-US" sz="1600" dirty="0">
                <a:latin typeface="Times" pitchFamily="18" charset="0"/>
                <a:cs typeface="Times" pitchFamily="18" charset="0"/>
              </a:rPr>
              <a:t> </a:t>
            </a:r>
            <a:r>
              <a:rPr lang="en-US" sz="1600" dirty="0" err="1">
                <a:latin typeface="Times" pitchFamily="18" charset="0"/>
                <a:cs typeface="Times" pitchFamily="18" charset="0"/>
              </a:rPr>
              <a:t>cỡ</a:t>
            </a:r>
            <a:r>
              <a:rPr lang="en-US" sz="1600" dirty="0">
                <a:latin typeface="Times" pitchFamily="18" charset="0"/>
                <a:cs typeface="Times" pitchFamily="18" charset="0"/>
              </a:rPr>
              <a:t> </a:t>
            </a:r>
            <a:r>
              <a:rPr lang="en-US" sz="1600" dirty="0" err="1">
                <a:latin typeface="Times" pitchFamily="18" charset="0"/>
                <a:cs typeface="Times" pitchFamily="18" charset="0"/>
              </a:rPr>
              <a:t>chữ</a:t>
            </a:r>
            <a:endParaRPr lang="en-US" sz="1600" dirty="0">
              <a:latin typeface="Times" pitchFamily="18" charset="0"/>
              <a:cs typeface="Times" pitchFamily="18" charset="0"/>
            </a:endParaRPr>
          </a:p>
        </p:txBody>
      </p:sp>
      <p:cxnSp>
        <p:nvCxnSpPr>
          <p:cNvPr id="10" name="Straight Connector 9"/>
          <p:cNvCxnSpPr/>
          <p:nvPr/>
        </p:nvCxnSpPr>
        <p:spPr>
          <a:xfrm flipH="1">
            <a:off x="5257800" y="2900363"/>
            <a:ext cx="1617663" cy="223837"/>
          </a:xfrm>
          <a:prstGeom prst="line">
            <a:avLst/>
          </a:prstGeom>
        </p:spPr>
        <p:style>
          <a:lnRef idx="3">
            <a:schemeClr val="accent2"/>
          </a:lnRef>
          <a:fillRef idx="0">
            <a:schemeClr val="accent2"/>
          </a:fillRef>
          <a:effectRef idx="2">
            <a:schemeClr val="accent2"/>
          </a:effectRef>
          <a:fontRef idx="minor">
            <a:schemeClr val="tx1"/>
          </a:fontRef>
        </p:style>
      </p:cxnSp>
      <p:sp>
        <p:nvSpPr>
          <p:cNvPr id="21" name="Rounded Rectangle 20"/>
          <p:cNvSpPr/>
          <p:nvPr/>
        </p:nvSpPr>
        <p:spPr>
          <a:xfrm>
            <a:off x="2668588" y="3482975"/>
            <a:ext cx="2589212" cy="6953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00" dirty="0" err="1">
                <a:latin typeface="Times" pitchFamily="18" charset="0"/>
                <a:cs typeface="Times" pitchFamily="18" charset="0"/>
              </a:rPr>
              <a:t>Nhóm</a:t>
            </a:r>
            <a:r>
              <a:rPr lang="en-US" sz="1600" dirty="0">
                <a:latin typeface="Times" pitchFamily="18" charset="0"/>
                <a:cs typeface="Times" pitchFamily="18" charset="0"/>
              </a:rPr>
              <a:t> </a:t>
            </a:r>
            <a:r>
              <a:rPr lang="en-US" sz="1600" dirty="0" err="1">
                <a:latin typeface="Times" pitchFamily="18" charset="0"/>
                <a:cs typeface="Times" pitchFamily="18" charset="0"/>
              </a:rPr>
              <a:t>hiệu</a:t>
            </a:r>
            <a:r>
              <a:rPr lang="en-US" sz="1600" dirty="0">
                <a:latin typeface="Times" pitchFamily="18" charset="0"/>
                <a:cs typeface="Times" pitchFamily="18" charset="0"/>
              </a:rPr>
              <a:t> </a:t>
            </a:r>
            <a:r>
              <a:rPr lang="en-US" sz="1600" dirty="0" err="1">
                <a:latin typeface="Times" pitchFamily="18" charset="0"/>
                <a:cs typeface="Times" pitchFamily="18" charset="0"/>
              </a:rPr>
              <a:t>ứng</a:t>
            </a:r>
            <a:r>
              <a:rPr lang="en-US" sz="1600" dirty="0">
                <a:latin typeface="Times" pitchFamily="18" charset="0"/>
                <a:cs typeface="Times" pitchFamily="18" charset="0"/>
              </a:rPr>
              <a:t> </a:t>
            </a:r>
            <a:r>
              <a:rPr lang="en-US" sz="1600" dirty="0" err="1">
                <a:latin typeface="Times" pitchFamily="18" charset="0"/>
                <a:cs typeface="Times" pitchFamily="18" charset="0"/>
              </a:rPr>
              <a:t>làm</a:t>
            </a:r>
            <a:r>
              <a:rPr lang="en-US" sz="1600" dirty="0">
                <a:latin typeface="Times" pitchFamily="18" charset="0"/>
                <a:cs typeface="Times" pitchFamily="18" charset="0"/>
              </a:rPr>
              <a:t> </a:t>
            </a:r>
            <a:r>
              <a:rPr lang="en-US" sz="1600" dirty="0" err="1">
                <a:latin typeface="Times" pitchFamily="18" charset="0"/>
                <a:cs typeface="Times" pitchFamily="18" charset="0"/>
              </a:rPr>
              <a:t>đối</a:t>
            </a:r>
            <a:r>
              <a:rPr lang="en-US" sz="1600" dirty="0">
                <a:latin typeface="Times" pitchFamily="18" charset="0"/>
                <a:cs typeface="Times" pitchFamily="18" charset="0"/>
              </a:rPr>
              <a:t> </a:t>
            </a:r>
            <a:r>
              <a:rPr lang="en-US" sz="1600" dirty="0" err="1">
                <a:latin typeface="Times" pitchFamily="18" charset="0"/>
                <a:cs typeface="Times" pitchFamily="18" charset="0"/>
              </a:rPr>
              <a:t>tượng</a:t>
            </a:r>
            <a:r>
              <a:rPr lang="en-US" sz="1600" dirty="0">
                <a:latin typeface="Times" pitchFamily="18" charset="0"/>
                <a:cs typeface="Times" pitchFamily="18" charset="0"/>
              </a:rPr>
              <a:t> </a:t>
            </a:r>
            <a:r>
              <a:rPr lang="en-US" sz="1600" dirty="0" err="1">
                <a:latin typeface="Times" pitchFamily="18" charset="0"/>
                <a:cs typeface="Times" pitchFamily="18" charset="0"/>
              </a:rPr>
              <a:t>biến</a:t>
            </a:r>
            <a:r>
              <a:rPr lang="en-US" sz="1600" dirty="0">
                <a:latin typeface="Times" pitchFamily="18" charset="0"/>
                <a:cs typeface="Times" pitchFamily="18" charset="0"/>
              </a:rPr>
              <a:t> </a:t>
            </a:r>
            <a:r>
              <a:rPr lang="en-US" sz="1600" dirty="0" err="1">
                <a:latin typeface="Times" pitchFamily="18" charset="0"/>
                <a:cs typeface="Times" pitchFamily="18" charset="0"/>
              </a:rPr>
              <a:t>mất</a:t>
            </a:r>
            <a:endParaRPr lang="en-US" sz="1600" dirty="0">
              <a:latin typeface="Times" pitchFamily="18" charset="0"/>
              <a:cs typeface="Times" pitchFamily="18" charset="0"/>
            </a:endParaRPr>
          </a:p>
        </p:txBody>
      </p:sp>
      <p:cxnSp>
        <p:nvCxnSpPr>
          <p:cNvPr id="12" name="Straight Connector 11"/>
          <p:cNvCxnSpPr/>
          <p:nvPr/>
        </p:nvCxnSpPr>
        <p:spPr>
          <a:xfrm flipH="1">
            <a:off x="5257800" y="3057525"/>
            <a:ext cx="1617663" cy="752475"/>
          </a:xfrm>
          <a:prstGeom prst="line">
            <a:avLst/>
          </a:prstGeom>
        </p:spPr>
        <p:style>
          <a:lnRef idx="3">
            <a:schemeClr val="accent2"/>
          </a:lnRef>
          <a:fillRef idx="0">
            <a:schemeClr val="accent2"/>
          </a:fillRef>
          <a:effectRef idx="2">
            <a:schemeClr val="accent2"/>
          </a:effectRef>
          <a:fontRef idx="minor">
            <a:schemeClr val="tx1"/>
          </a:fontRef>
        </p:style>
      </p:cxnSp>
      <p:sp>
        <p:nvSpPr>
          <p:cNvPr id="24" name="Rounded Rectangle 23"/>
          <p:cNvSpPr/>
          <p:nvPr/>
        </p:nvSpPr>
        <p:spPr>
          <a:xfrm>
            <a:off x="2668588" y="4575175"/>
            <a:ext cx="2589212" cy="6953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00" dirty="0" err="1">
                <a:latin typeface="Times" pitchFamily="18" charset="0"/>
                <a:cs typeface="Times" pitchFamily="18" charset="0"/>
              </a:rPr>
              <a:t>Nhóm</a:t>
            </a:r>
            <a:r>
              <a:rPr lang="en-US" sz="1600" dirty="0">
                <a:latin typeface="Times" pitchFamily="18" charset="0"/>
                <a:cs typeface="Times" pitchFamily="18" charset="0"/>
              </a:rPr>
              <a:t> </a:t>
            </a:r>
            <a:r>
              <a:rPr lang="en-US" sz="1600" dirty="0" err="1">
                <a:latin typeface="Times" pitchFamily="18" charset="0"/>
                <a:cs typeface="Times" pitchFamily="18" charset="0"/>
              </a:rPr>
              <a:t>hiệu</a:t>
            </a:r>
            <a:r>
              <a:rPr lang="en-US" sz="1600" dirty="0">
                <a:latin typeface="Times" pitchFamily="18" charset="0"/>
                <a:cs typeface="Times" pitchFamily="18" charset="0"/>
              </a:rPr>
              <a:t> </a:t>
            </a:r>
            <a:r>
              <a:rPr lang="en-US" sz="1600" dirty="0" err="1">
                <a:latin typeface="Times" pitchFamily="18" charset="0"/>
                <a:cs typeface="Times" pitchFamily="18" charset="0"/>
              </a:rPr>
              <a:t>ứng</a:t>
            </a:r>
            <a:r>
              <a:rPr lang="en-US" sz="1600" dirty="0">
                <a:latin typeface="Times" pitchFamily="18" charset="0"/>
                <a:cs typeface="Times" pitchFamily="18" charset="0"/>
              </a:rPr>
              <a:t> </a:t>
            </a:r>
            <a:r>
              <a:rPr lang="en-US" sz="1600" dirty="0" err="1">
                <a:latin typeface="Times" pitchFamily="18" charset="0"/>
                <a:cs typeface="Times" pitchFamily="18" charset="0"/>
              </a:rPr>
              <a:t>làm</a:t>
            </a:r>
            <a:r>
              <a:rPr lang="en-US" sz="1600" dirty="0">
                <a:latin typeface="Times" pitchFamily="18" charset="0"/>
                <a:cs typeface="Times" pitchFamily="18" charset="0"/>
              </a:rPr>
              <a:t> di </a:t>
            </a:r>
            <a:r>
              <a:rPr lang="en-US" sz="1600" dirty="0" err="1">
                <a:latin typeface="Times" pitchFamily="18" charset="0"/>
                <a:cs typeface="Times" pitchFamily="18" charset="0"/>
              </a:rPr>
              <a:t>chuyển</a:t>
            </a:r>
            <a:r>
              <a:rPr lang="en-US" sz="1600" dirty="0">
                <a:latin typeface="Times" pitchFamily="18" charset="0"/>
                <a:cs typeface="Times" pitchFamily="18" charset="0"/>
              </a:rPr>
              <a:t> </a:t>
            </a:r>
            <a:r>
              <a:rPr lang="en-US" sz="1600" dirty="0" err="1">
                <a:latin typeface="Times" pitchFamily="18" charset="0"/>
                <a:cs typeface="Times" pitchFamily="18" charset="0"/>
              </a:rPr>
              <a:t>đối</a:t>
            </a:r>
            <a:r>
              <a:rPr lang="en-US" sz="1600" dirty="0">
                <a:latin typeface="Times" pitchFamily="18" charset="0"/>
                <a:cs typeface="Times" pitchFamily="18" charset="0"/>
              </a:rPr>
              <a:t> </a:t>
            </a:r>
            <a:r>
              <a:rPr lang="en-US" sz="1600" dirty="0" err="1">
                <a:latin typeface="Times" pitchFamily="18" charset="0"/>
                <a:cs typeface="Times" pitchFamily="18" charset="0"/>
              </a:rPr>
              <a:t>tượng</a:t>
            </a:r>
            <a:endParaRPr lang="en-US" sz="1600" dirty="0">
              <a:latin typeface="Times" pitchFamily="18" charset="0"/>
              <a:cs typeface="Times" pitchFamily="18" charset="0"/>
            </a:endParaRPr>
          </a:p>
        </p:txBody>
      </p:sp>
      <p:cxnSp>
        <p:nvCxnSpPr>
          <p:cNvPr id="11" name="Straight Connector 10"/>
          <p:cNvCxnSpPr/>
          <p:nvPr/>
        </p:nvCxnSpPr>
        <p:spPr>
          <a:xfrm flipH="1">
            <a:off x="5257800" y="3325813"/>
            <a:ext cx="1617663" cy="1322387"/>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flipV="1">
            <a:off x="5181600" y="2265363"/>
            <a:ext cx="1617663" cy="347662"/>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1"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3" cy="6858000"/>
          </a:xfrm>
        </p:spPr>
      </p:pic>
      <p:sp>
        <p:nvSpPr>
          <p:cNvPr id="5" name="Title 1"/>
          <p:cNvSpPr>
            <a:spLocks noGrp="1"/>
          </p:cNvSpPr>
          <p:nvPr>
            <p:ph type="title"/>
          </p:nvPr>
        </p:nvSpPr>
        <p:spPr>
          <a:xfrm>
            <a:off x="152400" y="-152400"/>
            <a:ext cx="9296400" cy="1143000"/>
          </a:xfrm>
        </p:spPr>
        <p:txBody>
          <a:bodyPr/>
          <a:lstStyle/>
          <a:p>
            <a:pPr algn="l" eaLnBrk="1" hangingPunct="1">
              <a:defRPr/>
            </a:pPr>
            <a:r>
              <a:rPr lang="en-US" sz="4000" b="1" smtClean="0">
                <a:solidFill>
                  <a:schemeClr val="accent6">
                    <a:lumMod val="75000"/>
                  </a:schemeClr>
                </a:solidFill>
                <a:latin typeface="Times" pitchFamily="18" charset="0"/>
                <a:cs typeface="Times" pitchFamily="18" charset="0"/>
              </a:rPr>
              <a:t>    2.Tạo hiệu ứng động cho đối tượng</a:t>
            </a:r>
            <a:endParaRPr lang="en-US" sz="3600" b="1" smtClean="0">
              <a:solidFill>
                <a:schemeClr val="accent6">
                  <a:lumMod val="75000"/>
                </a:schemeClr>
              </a:solidFill>
              <a:latin typeface="Times" pitchFamily="18" charset="0"/>
              <a:cs typeface="Times" pitchFamily="18" charset="0"/>
            </a:endParaRPr>
          </a:p>
        </p:txBody>
      </p:sp>
      <p:sp>
        <p:nvSpPr>
          <p:cNvPr id="2" name="Rectangle 1"/>
          <p:cNvSpPr/>
          <p:nvPr/>
        </p:nvSpPr>
        <p:spPr>
          <a:xfrm>
            <a:off x="228600" y="762000"/>
            <a:ext cx="8382000" cy="1262063"/>
          </a:xfrm>
          <a:prstGeom prst="rect">
            <a:avLst/>
          </a:prstGeom>
        </p:spPr>
        <p:txBody>
          <a:bodyPr>
            <a:spAutoFit/>
          </a:bodyPr>
          <a:lstStyle/>
          <a:p>
            <a:pPr>
              <a:spcBef>
                <a:spcPct val="50000"/>
              </a:spcBef>
              <a:defRPr/>
            </a:pPr>
            <a:r>
              <a:rPr lang="en-US" sz="2400" u="sng" dirty="0" err="1">
                <a:latin typeface="Times" pitchFamily="18" charset="0"/>
                <a:cs typeface="Times" pitchFamily="18" charset="0"/>
              </a:rPr>
              <a:t>Bước</a:t>
            </a:r>
            <a:r>
              <a:rPr lang="en-US" sz="2400" u="sng" dirty="0">
                <a:latin typeface="Times" pitchFamily="18" charset="0"/>
                <a:cs typeface="Times" pitchFamily="18" charset="0"/>
              </a:rPr>
              <a:t> 5</a:t>
            </a:r>
            <a:r>
              <a:rPr lang="en-US" sz="2400" dirty="0">
                <a:latin typeface="Times" pitchFamily="18" charset="0"/>
                <a:cs typeface="Times" pitchFamily="18" charset="0"/>
              </a:rPr>
              <a:t>: </a:t>
            </a:r>
            <a:r>
              <a:rPr lang="en-US" sz="2400" dirty="0" err="1">
                <a:latin typeface="Times" pitchFamily="18" charset="0"/>
                <a:cs typeface="Times" pitchFamily="18" charset="0"/>
              </a:rPr>
              <a:t>Mở</a:t>
            </a:r>
            <a:r>
              <a:rPr lang="en-US" sz="2400" dirty="0">
                <a:latin typeface="Times" pitchFamily="18" charset="0"/>
                <a:cs typeface="Times" pitchFamily="18" charset="0"/>
              </a:rPr>
              <a:t> </a:t>
            </a:r>
            <a:r>
              <a:rPr lang="en-US" sz="2400" dirty="0" err="1">
                <a:latin typeface="Times" pitchFamily="18" charset="0"/>
                <a:cs typeface="Times" pitchFamily="18" charset="0"/>
              </a:rPr>
              <a:t>nhóm</a:t>
            </a:r>
            <a:r>
              <a:rPr lang="en-US" sz="2400" dirty="0">
                <a:latin typeface="Times" pitchFamily="18" charset="0"/>
                <a:cs typeface="Times" pitchFamily="18" charset="0"/>
              </a:rPr>
              <a:t> </a:t>
            </a:r>
            <a:r>
              <a:rPr lang="en-US" sz="2400" dirty="0" err="1">
                <a:latin typeface="Times" pitchFamily="18" charset="0"/>
                <a:cs typeface="Times" pitchFamily="18" charset="0"/>
              </a:rPr>
              <a:t>hiệu</a:t>
            </a:r>
            <a:r>
              <a:rPr lang="en-US" sz="2400" dirty="0">
                <a:latin typeface="Times" pitchFamily="18" charset="0"/>
                <a:cs typeface="Times" pitchFamily="18" charset="0"/>
              </a:rPr>
              <a:t> </a:t>
            </a:r>
            <a:r>
              <a:rPr lang="en-US" sz="2400" dirty="0" err="1">
                <a:latin typeface="Times" pitchFamily="18" charset="0"/>
                <a:cs typeface="Times" pitchFamily="18" charset="0"/>
              </a:rPr>
              <a:t>ứng</a:t>
            </a:r>
            <a:r>
              <a:rPr lang="en-US" sz="2400" dirty="0">
                <a:latin typeface="Times" pitchFamily="18" charset="0"/>
                <a:cs typeface="Times" pitchFamily="18" charset="0"/>
              </a:rPr>
              <a:t> </a:t>
            </a:r>
            <a:r>
              <a:rPr lang="en-US" sz="2400" dirty="0" err="1">
                <a:latin typeface="Times" pitchFamily="18" charset="0"/>
                <a:cs typeface="Times" pitchFamily="18" charset="0"/>
              </a:rPr>
              <a:t>thích</a:t>
            </a:r>
            <a:r>
              <a:rPr lang="en-US" sz="2400" dirty="0">
                <a:latin typeface="Times" pitchFamily="18" charset="0"/>
                <a:cs typeface="Times" pitchFamily="18" charset="0"/>
              </a:rPr>
              <a:t> </a:t>
            </a:r>
            <a:r>
              <a:rPr lang="en-US" sz="2400" dirty="0" err="1">
                <a:latin typeface="Times" pitchFamily="18" charset="0"/>
                <a:cs typeface="Times" pitchFamily="18" charset="0"/>
              </a:rPr>
              <a:t>hợp</a:t>
            </a:r>
            <a:r>
              <a:rPr lang="en-US" sz="2400" dirty="0">
                <a:latin typeface="Times" pitchFamily="18" charset="0"/>
                <a:cs typeface="Times" pitchFamily="18" charset="0"/>
              </a:rPr>
              <a:t> -&gt; </a:t>
            </a:r>
            <a:r>
              <a:rPr lang="en-US" sz="2400" dirty="0" err="1">
                <a:latin typeface="Times" pitchFamily="18" charset="0"/>
                <a:cs typeface="Times" pitchFamily="18" charset="0"/>
              </a:rPr>
              <a:t>chọn</a:t>
            </a:r>
            <a:r>
              <a:rPr lang="en-US" sz="2400" dirty="0">
                <a:latin typeface="Times" pitchFamily="18" charset="0"/>
                <a:cs typeface="Times" pitchFamily="18" charset="0"/>
              </a:rPr>
              <a:t> </a:t>
            </a:r>
            <a:r>
              <a:rPr lang="en-US" sz="2400" dirty="0">
                <a:solidFill>
                  <a:srgbClr val="FF0000"/>
                </a:solidFill>
                <a:latin typeface="Times" pitchFamily="18" charset="0"/>
                <a:cs typeface="Times" pitchFamily="18" charset="0"/>
              </a:rPr>
              <a:t>More Effects</a:t>
            </a:r>
          </a:p>
          <a:p>
            <a:pPr>
              <a:defRPr/>
            </a:pPr>
            <a:r>
              <a:rPr lang="en-US" sz="2400" u="sng" dirty="0" err="1">
                <a:latin typeface="Times" pitchFamily="18" charset="0"/>
                <a:cs typeface="Times" pitchFamily="18" charset="0"/>
              </a:rPr>
              <a:t>Bước</a:t>
            </a:r>
            <a:r>
              <a:rPr lang="en-US" sz="2400" u="sng" dirty="0">
                <a:latin typeface="Times" pitchFamily="18" charset="0"/>
                <a:cs typeface="Times" pitchFamily="18" charset="0"/>
              </a:rPr>
              <a:t> 6</a:t>
            </a:r>
            <a:r>
              <a:rPr lang="en-US" sz="2400" dirty="0">
                <a:latin typeface="Times" pitchFamily="18" charset="0"/>
                <a:cs typeface="Times" pitchFamily="18" charset="0"/>
              </a:rPr>
              <a:t>: </a:t>
            </a:r>
            <a:r>
              <a:rPr lang="en-US" sz="2400" dirty="0" err="1">
                <a:latin typeface="Times" pitchFamily="18" charset="0"/>
                <a:cs typeface="Times" pitchFamily="18" charset="0"/>
              </a:rPr>
              <a:t>Chọn</a:t>
            </a:r>
            <a:r>
              <a:rPr lang="en-US" sz="2400" dirty="0">
                <a:latin typeface="Times" pitchFamily="18" charset="0"/>
                <a:cs typeface="Times" pitchFamily="18" charset="0"/>
              </a:rPr>
              <a:t> </a:t>
            </a:r>
            <a:r>
              <a:rPr lang="en-US" sz="2400" dirty="0" err="1">
                <a:latin typeface="Times" pitchFamily="18" charset="0"/>
                <a:cs typeface="Times" pitchFamily="18" charset="0"/>
              </a:rPr>
              <a:t>kiểu</a:t>
            </a:r>
            <a:r>
              <a:rPr lang="en-US" sz="2400" dirty="0">
                <a:latin typeface="Times" pitchFamily="18" charset="0"/>
                <a:cs typeface="Times" pitchFamily="18" charset="0"/>
              </a:rPr>
              <a:t> </a:t>
            </a:r>
            <a:r>
              <a:rPr lang="en-US" sz="2400" dirty="0" err="1">
                <a:latin typeface="Times" pitchFamily="18" charset="0"/>
                <a:cs typeface="Times" pitchFamily="18" charset="0"/>
              </a:rPr>
              <a:t>hiệu</a:t>
            </a:r>
            <a:r>
              <a:rPr lang="en-US" sz="2400" dirty="0">
                <a:latin typeface="Times" pitchFamily="18" charset="0"/>
                <a:cs typeface="Times" pitchFamily="18" charset="0"/>
              </a:rPr>
              <a:t> </a:t>
            </a:r>
            <a:r>
              <a:rPr lang="en-US" sz="2400" dirty="0" err="1">
                <a:latin typeface="Times" pitchFamily="18" charset="0"/>
                <a:cs typeface="Times" pitchFamily="18" charset="0"/>
              </a:rPr>
              <a:t>ứng</a:t>
            </a:r>
            <a:r>
              <a:rPr lang="en-US" sz="2400" dirty="0">
                <a:latin typeface="Times" pitchFamily="18" charset="0"/>
                <a:cs typeface="Times" pitchFamily="18" charset="0"/>
              </a:rPr>
              <a:t> </a:t>
            </a:r>
            <a:r>
              <a:rPr lang="en-US" sz="2400" dirty="0" err="1">
                <a:latin typeface="Times" pitchFamily="18" charset="0"/>
                <a:cs typeface="Times" pitchFamily="18" charset="0"/>
              </a:rPr>
              <a:t>thích</a:t>
            </a:r>
            <a:r>
              <a:rPr lang="en-US" sz="2400" dirty="0">
                <a:latin typeface="Times" pitchFamily="18" charset="0"/>
                <a:cs typeface="Times" pitchFamily="18" charset="0"/>
              </a:rPr>
              <a:t> </a:t>
            </a:r>
            <a:r>
              <a:rPr lang="en-US" sz="2400" dirty="0" err="1">
                <a:latin typeface="Times" pitchFamily="18" charset="0"/>
                <a:cs typeface="Times" pitchFamily="18" charset="0"/>
              </a:rPr>
              <a:t>hợp</a:t>
            </a:r>
            <a:r>
              <a:rPr lang="en-US" sz="2400" dirty="0">
                <a:latin typeface="Times" pitchFamily="18" charset="0"/>
                <a:cs typeface="Times" pitchFamily="18" charset="0"/>
              </a:rPr>
              <a:t> -&gt; </a:t>
            </a:r>
            <a:r>
              <a:rPr lang="en-US" sz="2400" dirty="0" err="1">
                <a:latin typeface="Times" pitchFamily="18" charset="0"/>
                <a:cs typeface="Times" pitchFamily="18" charset="0"/>
              </a:rPr>
              <a:t>Nhấn</a:t>
            </a:r>
            <a:r>
              <a:rPr lang="en-US" sz="2400" dirty="0">
                <a:latin typeface="Times" pitchFamily="18" charset="0"/>
                <a:cs typeface="Times" pitchFamily="18" charset="0"/>
              </a:rPr>
              <a:t> </a:t>
            </a:r>
            <a:r>
              <a:rPr lang="en-US" sz="2400" dirty="0">
                <a:solidFill>
                  <a:srgbClr val="FF0000"/>
                </a:solidFill>
                <a:latin typeface="Times" pitchFamily="18" charset="0"/>
                <a:cs typeface="Times" pitchFamily="18" charset="0"/>
              </a:rPr>
              <a:t>Ok</a:t>
            </a:r>
          </a:p>
          <a:p>
            <a:pPr>
              <a:defRPr/>
            </a:pPr>
            <a:endParaRPr lang="en-US" sz="2800" i="1" u="sng" dirty="0">
              <a:solidFill>
                <a:schemeClr val="accent5">
                  <a:lumMod val="25000"/>
                </a:schemeClr>
              </a:solidFill>
              <a:latin typeface="Times" pitchFamily="18" charset="0"/>
              <a:cs typeface="Times" pitchFamily="18" charset="0"/>
            </a:endParaRPr>
          </a:p>
        </p:txBody>
      </p:sp>
      <p:pic>
        <p:nvPicPr>
          <p:cNvPr id="297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43831"/>
            <a:ext cx="9274175" cy="52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6934200" y="1143000"/>
            <a:ext cx="762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Down Arrow 5"/>
          <p:cNvSpPr/>
          <p:nvPr/>
        </p:nvSpPr>
        <p:spPr>
          <a:xfrm>
            <a:off x="6515100" y="1143000"/>
            <a:ext cx="495300" cy="464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288"/>
            <a:ext cx="9144000" cy="6858000"/>
          </a:xfrm>
        </p:spPr>
      </p:pic>
      <p:sp>
        <p:nvSpPr>
          <p:cNvPr id="5" name="Title 1"/>
          <p:cNvSpPr>
            <a:spLocks noGrp="1"/>
          </p:cNvSpPr>
          <p:nvPr>
            <p:ph type="title"/>
          </p:nvPr>
        </p:nvSpPr>
        <p:spPr>
          <a:xfrm>
            <a:off x="0" y="152400"/>
            <a:ext cx="8458200" cy="1143000"/>
          </a:xfrm>
        </p:spPr>
        <p:txBody>
          <a:bodyPr/>
          <a:lstStyle/>
          <a:p>
            <a:pPr>
              <a:defRPr/>
            </a:pPr>
            <a:r>
              <a:rPr lang="en-US" sz="3200" smtClean="0">
                <a:solidFill>
                  <a:schemeClr val="accent2">
                    <a:lumMod val="75000"/>
                  </a:schemeClr>
                </a:solidFill>
                <a:latin typeface="Times" pitchFamily="18" charset="0"/>
                <a:cs typeface="Times" pitchFamily="18" charset="0"/>
              </a:rPr>
              <a:t>Ví dụ 1: Cho hai quả cầu hợp lại với nhau, tích hợp nhiều hiệu ứng động cho đối tượng</a:t>
            </a:r>
            <a:endParaRPr lang="en-US" sz="3200">
              <a:solidFill>
                <a:schemeClr val="accent2">
                  <a:lumMod val="75000"/>
                </a:schemeClr>
              </a:solidFill>
            </a:endParaRPr>
          </a:p>
        </p:txBody>
      </p:sp>
      <p:sp>
        <p:nvSpPr>
          <p:cNvPr id="6" name="Oval 5"/>
          <p:cNvSpPr/>
          <p:nvPr/>
        </p:nvSpPr>
        <p:spPr>
          <a:xfrm>
            <a:off x="685800" y="2286000"/>
            <a:ext cx="2514600" cy="21336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Oval 6"/>
          <p:cNvSpPr/>
          <p:nvPr/>
        </p:nvSpPr>
        <p:spPr>
          <a:xfrm>
            <a:off x="5562600" y="2286000"/>
            <a:ext cx="2514600" cy="2133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Smiley Face 7"/>
          <p:cNvSpPr/>
          <p:nvPr/>
        </p:nvSpPr>
        <p:spPr>
          <a:xfrm>
            <a:off x="685800" y="1905000"/>
            <a:ext cx="2819400" cy="2514600"/>
          </a:xfrm>
          <a:prstGeom prst="smileyFac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9" name="Sun 8"/>
          <p:cNvSpPr/>
          <p:nvPr/>
        </p:nvSpPr>
        <p:spPr>
          <a:xfrm>
            <a:off x="5257800" y="1676400"/>
            <a:ext cx="3352800" cy="2743200"/>
          </a:xfrm>
          <a:prstGeom prst="sun">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10" name="Action Button: Home 9">
            <a:hlinkClick r:id="rId3" action="ppaction://hlinksldjump" highlightClick="1"/>
          </p:cNvPr>
          <p:cNvSpPr/>
          <p:nvPr/>
        </p:nvSpPr>
        <p:spPr>
          <a:xfrm>
            <a:off x="76200" y="5486400"/>
            <a:ext cx="1371600" cy="1160463"/>
          </a:xfrm>
          <a:prstGeom prst="actionButtonHome">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2"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2"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path" presetSubtype="0" accel="50000" decel="50000" fill="hold" grpId="0" nodeType="afterEffect">
                                  <p:stCondLst>
                                    <p:cond delay="0"/>
                                  </p:stCondLst>
                                  <p:childTnLst>
                                    <p:animMotion origin="layout" path="M 2.77556E-17 1.11111E-6 L 0.25417 1.11111E-6 " pathEditMode="relative" rAng="0" ptsTypes="AA">
                                      <p:cBhvr>
                                        <p:cTn id="18" dur="2000" fill="hold"/>
                                        <p:tgtEl>
                                          <p:spTgt spid="6"/>
                                        </p:tgtEl>
                                        <p:attrNameLst>
                                          <p:attrName>ppt_x</p:attrName>
                                          <p:attrName>ppt_y</p:attrName>
                                        </p:attrNameLst>
                                      </p:cBhvr>
                                      <p:rCtr x="12708" y="0"/>
                                    </p:animMotion>
                                  </p:childTnLst>
                                </p:cTn>
                              </p:par>
                            </p:childTnLst>
                          </p:cTn>
                        </p:par>
                        <p:par>
                          <p:cTn id="19" fill="hold" nodeType="afterGroup">
                            <p:stCondLst>
                              <p:cond delay="4000"/>
                            </p:stCondLst>
                            <p:childTnLst>
                              <p:par>
                                <p:cTn id="20" presetID="42" presetClass="path" presetSubtype="0" accel="50000" decel="50000" fill="hold" grpId="0" nodeType="afterEffect">
                                  <p:stCondLst>
                                    <p:cond delay="0"/>
                                  </p:stCondLst>
                                  <p:childTnLst>
                                    <p:animMotion origin="layout" path="M -3.33333E-6 1.11111E-6 L -0.27916 1.11111E-6 " pathEditMode="relative" rAng="0" ptsTypes="AA">
                                      <p:cBhvr>
                                        <p:cTn id="21" dur="2000" fill="hold"/>
                                        <p:tgtEl>
                                          <p:spTgt spid="7"/>
                                        </p:tgtEl>
                                        <p:attrNameLst>
                                          <p:attrName>ppt_x</p:attrName>
                                          <p:attrName>ppt_y</p:attrName>
                                        </p:attrNameLst>
                                      </p:cBhvr>
                                      <p:rCtr x="-13958" y="0"/>
                                    </p:animMotion>
                                  </p:childTnLst>
                                </p:cTn>
                              </p:par>
                            </p:childTnLst>
                          </p:cTn>
                        </p:par>
                        <p:par>
                          <p:cTn id="22" fill="hold" nodeType="afterGroup">
                            <p:stCondLst>
                              <p:cond delay="6000"/>
                            </p:stCondLst>
                            <p:childTnLst>
                              <p:par>
                                <p:cTn id="23" presetID="16" presetClass="exit" presetSubtype="21" fill="hold" grpId="1" nodeType="afterEffect">
                                  <p:stCondLst>
                                    <p:cond delay="0"/>
                                  </p:stCondLst>
                                  <p:childTnLst>
                                    <p:animEffect transition="out" filter="barn(inVertic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nodeType="afterGroup">
                            <p:stCondLst>
                              <p:cond delay="6500"/>
                            </p:stCondLst>
                            <p:childTnLst>
                              <p:par>
                                <p:cTn id="27" presetID="16" presetClass="exit" presetSubtype="21" fill="hold" grpId="1" nodeType="afterEffect">
                                  <p:stCondLst>
                                    <p:cond delay="0"/>
                                  </p:stCondLst>
                                  <p:childTnLst>
                                    <p:animEffect transition="out" filter="barn(inVertic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nodeType="afterGroup">
                            <p:stCondLst>
                              <p:cond delay="7000"/>
                            </p:stCondLst>
                            <p:childTnLst>
                              <p:par>
                                <p:cTn id="31" presetID="16" presetClass="entr" presetSubtype="21" fill="hold" grpId="3"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par>
                          <p:cTn id="34" fill="hold" nodeType="afterGroup">
                            <p:stCondLst>
                              <p:cond delay="7500"/>
                            </p:stCondLst>
                            <p:childTnLst>
                              <p:par>
                                <p:cTn id="35" presetID="32" presetClass="emph" presetSubtype="0" fill="hold" grpId="0" nodeType="afterEffect">
                                  <p:stCondLst>
                                    <p:cond delay="0"/>
                                  </p:stCondLst>
                                  <p:childTnLst>
                                    <p:animRot by="120000">
                                      <p:cBhvr>
                                        <p:cTn id="36" dur="100" fill="hold">
                                          <p:stCondLst>
                                            <p:cond delay="0"/>
                                          </p:stCondLst>
                                        </p:cTn>
                                        <p:tgtEl>
                                          <p:spTgt spid="8"/>
                                        </p:tgtEl>
                                        <p:attrNameLst>
                                          <p:attrName>r</p:attrName>
                                        </p:attrNameLst>
                                      </p:cBhvr>
                                    </p:animRot>
                                    <p:animRot by="-240000">
                                      <p:cBhvr>
                                        <p:cTn id="37" dur="200" fill="hold">
                                          <p:stCondLst>
                                            <p:cond delay="200"/>
                                          </p:stCondLst>
                                        </p:cTn>
                                        <p:tgtEl>
                                          <p:spTgt spid="8"/>
                                        </p:tgtEl>
                                        <p:attrNameLst>
                                          <p:attrName>r</p:attrName>
                                        </p:attrNameLst>
                                      </p:cBhvr>
                                    </p:animRot>
                                    <p:animRot by="240000">
                                      <p:cBhvr>
                                        <p:cTn id="38" dur="200" fill="hold">
                                          <p:stCondLst>
                                            <p:cond delay="400"/>
                                          </p:stCondLst>
                                        </p:cTn>
                                        <p:tgtEl>
                                          <p:spTgt spid="8"/>
                                        </p:tgtEl>
                                        <p:attrNameLst>
                                          <p:attrName>r</p:attrName>
                                        </p:attrNameLst>
                                      </p:cBhvr>
                                    </p:animRot>
                                    <p:animRot by="-240000">
                                      <p:cBhvr>
                                        <p:cTn id="39" dur="200" fill="hold">
                                          <p:stCondLst>
                                            <p:cond delay="600"/>
                                          </p:stCondLst>
                                        </p:cTn>
                                        <p:tgtEl>
                                          <p:spTgt spid="8"/>
                                        </p:tgtEl>
                                        <p:attrNameLst>
                                          <p:attrName>r</p:attrName>
                                        </p:attrNameLst>
                                      </p:cBhvr>
                                    </p:animRot>
                                    <p:animRot by="120000">
                                      <p:cBhvr>
                                        <p:cTn id="40" dur="200" fill="hold">
                                          <p:stCondLst>
                                            <p:cond delay="800"/>
                                          </p:stCondLst>
                                        </p:cTn>
                                        <p:tgtEl>
                                          <p:spTgt spid="8"/>
                                        </p:tgtEl>
                                        <p:attrNameLst>
                                          <p:attrName>r</p:attrName>
                                        </p:attrNameLst>
                                      </p:cBhvr>
                                    </p:animRot>
                                  </p:childTnLst>
                                </p:cTn>
                              </p:par>
                            </p:childTnLst>
                          </p:cTn>
                        </p:par>
                        <p:par>
                          <p:cTn id="41" fill="hold" nodeType="afterGroup">
                            <p:stCondLst>
                              <p:cond delay="8500"/>
                            </p:stCondLst>
                            <p:childTnLst>
                              <p:par>
                                <p:cTn id="42" presetID="31" presetClass="entr" presetSubtype="0" fill="hold" grpId="3"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par>
                          <p:cTn id="48" fill="hold" nodeType="afterGroup">
                            <p:stCondLst>
                              <p:cond delay="9500"/>
                            </p:stCondLst>
                            <p:childTnLst>
                              <p:par>
                                <p:cTn id="49" presetID="8" presetClass="emph" presetSubtype="0" fill="hold" grpId="0" nodeType="afterEffect">
                                  <p:stCondLst>
                                    <p:cond delay="0"/>
                                  </p:stCondLst>
                                  <p:childTnLst>
                                    <p:animRot by="21600000">
                                      <p:cBhvr>
                                        <p:cTn id="50" dur="2000" fill="hold"/>
                                        <p:tgtEl>
                                          <p:spTgt spid="9"/>
                                        </p:tgtEl>
                                        <p:attrNameLst>
                                          <p:attrName>r</p:attrName>
                                        </p:attrNameLst>
                                      </p:cBhvr>
                                    </p:animRot>
                                  </p:childTnLst>
                                </p:cTn>
                              </p:par>
                            </p:childTnLst>
                          </p:cTn>
                        </p:par>
                        <p:par>
                          <p:cTn id="51" fill="hold" nodeType="afterGroup">
                            <p:stCondLst>
                              <p:cond delay="11500"/>
                            </p:stCondLst>
                            <p:childTnLst>
                              <p:par>
                                <p:cTn id="52" presetID="24" presetClass="emph" presetSubtype="0" fill="hold" grpId="1" nodeType="afterEffect">
                                  <p:stCondLst>
                                    <p:cond delay="0"/>
                                  </p:stCondLst>
                                  <p:childTnLst>
                                    <p:animClr clrSpc="hsl" dir="cw">
                                      <p:cBhvr override="childStyle">
                                        <p:cTn id="53" dur="500" fill="hold"/>
                                        <p:tgtEl>
                                          <p:spTgt spid="8"/>
                                        </p:tgtEl>
                                        <p:attrNameLst>
                                          <p:attrName>style.color</p:attrName>
                                        </p:attrNameLst>
                                      </p:cBhvr>
                                      <p:by>
                                        <p:hsl h="0" s="-12549" l="-25098"/>
                                      </p:by>
                                    </p:animClr>
                                    <p:animClr clrSpc="hsl" dir="cw">
                                      <p:cBhvr>
                                        <p:cTn id="54" dur="500" fill="hold"/>
                                        <p:tgtEl>
                                          <p:spTgt spid="8"/>
                                        </p:tgtEl>
                                        <p:attrNameLst>
                                          <p:attrName>fillcolor</p:attrName>
                                        </p:attrNameLst>
                                      </p:cBhvr>
                                      <p:by>
                                        <p:hsl h="0" s="-12549" l="-25098"/>
                                      </p:by>
                                    </p:animClr>
                                    <p:animClr clrSpc="hsl" dir="cw">
                                      <p:cBhvr>
                                        <p:cTn id="55" dur="500" fill="hold"/>
                                        <p:tgtEl>
                                          <p:spTgt spid="8"/>
                                        </p:tgtEl>
                                        <p:attrNameLst>
                                          <p:attrName>stroke.color</p:attrName>
                                        </p:attrNameLst>
                                      </p:cBhvr>
                                      <p:by>
                                        <p:hsl h="0" s="-12549" l="-25098"/>
                                      </p:by>
                                    </p:animClr>
                                    <p:set>
                                      <p:cBhvr>
                                        <p:cTn id="56" dur="500" fill="hold"/>
                                        <p:tgtEl>
                                          <p:spTgt spid="8"/>
                                        </p:tgtEl>
                                        <p:attrNameLst>
                                          <p:attrName>fill.type</p:attrName>
                                        </p:attrNameLst>
                                      </p:cBhvr>
                                      <p:to>
                                        <p:strVal val="solid"/>
                                      </p:to>
                                    </p:set>
                                  </p:childTnLst>
                                </p:cTn>
                              </p:par>
                            </p:childTnLst>
                          </p:cTn>
                        </p:par>
                        <p:par>
                          <p:cTn id="57" fill="hold" nodeType="afterGroup">
                            <p:stCondLst>
                              <p:cond delay="12000"/>
                            </p:stCondLst>
                            <p:childTnLst>
                              <p:par>
                                <p:cTn id="58" presetID="6" presetClass="emph" presetSubtype="0" fill="hold" grpId="2" nodeType="afterEffect">
                                  <p:stCondLst>
                                    <p:cond delay="0"/>
                                  </p:stCondLst>
                                  <p:childTnLst>
                                    <p:animScale>
                                      <p:cBhvr>
                                        <p:cTn id="59" dur="2000" fill="hold"/>
                                        <p:tgtEl>
                                          <p:spTgt spid="8"/>
                                        </p:tgtEl>
                                      </p:cBhvr>
                                      <p:by x="150000" y="150000"/>
                                    </p:animScale>
                                  </p:childTnLst>
                                </p:cTn>
                              </p:par>
                            </p:childTnLst>
                          </p:cTn>
                        </p:par>
                        <p:par>
                          <p:cTn id="60" fill="hold" nodeType="afterGroup">
                            <p:stCondLst>
                              <p:cond delay="14000"/>
                            </p:stCondLst>
                            <p:childTnLst>
                              <p:par>
                                <p:cTn id="61" presetID="21" presetClass="emph" presetSubtype="0" fill="hold" grpId="1" nodeType="afterEffect">
                                  <p:stCondLst>
                                    <p:cond delay="0"/>
                                  </p:stCondLst>
                                  <p:childTnLst>
                                    <p:animClr clrSpc="hsl" dir="cw">
                                      <p:cBhvr override="childStyle">
                                        <p:cTn id="62" dur="500" fill="hold"/>
                                        <p:tgtEl>
                                          <p:spTgt spid="9"/>
                                        </p:tgtEl>
                                        <p:attrNameLst>
                                          <p:attrName>style.color</p:attrName>
                                        </p:attrNameLst>
                                      </p:cBhvr>
                                      <p:by>
                                        <p:hsl h="7200000" s="0" l="0"/>
                                      </p:by>
                                    </p:animClr>
                                    <p:animClr clrSpc="hsl" dir="cw">
                                      <p:cBhvr>
                                        <p:cTn id="63" dur="500" fill="hold"/>
                                        <p:tgtEl>
                                          <p:spTgt spid="9"/>
                                        </p:tgtEl>
                                        <p:attrNameLst>
                                          <p:attrName>fillcolor</p:attrName>
                                        </p:attrNameLst>
                                      </p:cBhvr>
                                      <p:by>
                                        <p:hsl h="7200000" s="0" l="0"/>
                                      </p:by>
                                    </p:animClr>
                                    <p:animClr clrSpc="hsl" dir="cw">
                                      <p:cBhvr>
                                        <p:cTn id="64" dur="500" fill="hold"/>
                                        <p:tgtEl>
                                          <p:spTgt spid="9"/>
                                        </p:tgtEl>
                                        <p:attrNameLst>
                                          <p:attrName>stroke.color</p:attrName>
                                        </p:attrNameLst>
                                      </p:cBhvr>
                                      <p:by>
                                        <p:hsl h="7200000" s="0" l="0"/>
                                      </p:by>
                                    </p:animClr>
                                    <p:set>
                                      <p:cBhvr>
                                        <p:cTn id="65" dur="500" fill="hold"/>
                                        <p:tgtEl>
                                          <p:spTgt spid="9"/>
                                        </p:tgtEl>
                                        <p:attrNameLst>
                                          <p:attrName>fill.type</p:attrName>
                                        </p:attrNameLst>
                                      </p:cBhvr>
                                      <p:to>
                                        <p:strVal val="solid"/>
                                      </p:to>
                                    </p:set>
                                  </p:childTnLst>
                                </p:cTn>
                              </p:par>
                            </p:childTnLst>
                          </p:cTn>
                        </p:par>
                        <p:par>
                          <p:cTn id="66" fill="hold" nodeType="afterGroup">
                            <p:stCondLst>
                              <p:cond delay="14500"/>
                            </p:stCondLst>
                            <p:childTnLst>
                              <p:par>
                                <p:cTn id="67" presetID="6" presetClass="emph" presetSubtype="0" fill="hold" grpId="2" nodeType="afterEffect">
                                  <p:stCondLst>
                                    <p:cond delay="0"/>
                                  </p:stCondLst>
                                  <p:childTnLst>
                                    <p:animScale>
                                      <p:cBhvr>
                                        <p:cTn id="68"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8" grpId="3" animBg="1"/>
      <p:bldP spid="9" grpId="0" animBg="1"/>
      <p:bldP spid="9" grpId="1" animBg="1"/>
      <p:bldP spid="9" grpId="2" animBg="1"/>
      <p:bldP spid="9"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3"/>
          <p:cNvGrpSpPr>
            <a:grpSpLocks/>
          </p:cNvGrpSpPr>
          <p:nvPr/>
        </p:nvGrpSpPr>
        <p:grpSpPr bwMode="auto">
          <a:xfrm>
            <a:off x="793750" y="5934075"/>
            <a:ext cx="6962775" cy="838200"/>
            <a:chOff x="504" y="1008"/>
            <a:chExt cx="4416" cy="765"/>
          </a:xfrm>
        </p:grpSpPr>
        <p:sp>
          <p:nvSpPr>
            <p:cNvPr id="4256"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b="1"/>
            </a:p>
          </p:txBody>
        </p:sp>
        <p:sp>
          <p:nvSpPr>
            <p:cNvPr id="4257" name="Text Box 5"/>
            <p:cNvSpPr txBox="1">
              <a:spLocks noChangeArrowheads="1"/>
            </p:cNvSpPr>
            <p:nvPr/>
          </p:nvSpPr>
          <p:spPr bwMode="gray">
            <a:xfrm>
              <a:off x="801" y="1012"/>
              <a:ext cx="3976"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Wingdings" pitchFamily="2" charset="2"/>
                <a:buNone/>
              </a:pPr>
              <a:endParaRPr lang="en-US" sz="2800" b="1">
                <a:solidFill>
                  <a:srgbClr val="0000FF"/>
                </a:solidFill>
                <a:latin typeface="Times New Roman" pitchFamily="18" charset="0"/>
                <a:cs typeface="Times New Roman" pitchFamily="18" charset="0"/>
                <a:sym typeface="Symbol" pitchFamily="18" charset="2"/>
              </a:endParaRPr>
            </a:p>
          </p:txBody>
        </p:sp>
      </p:grpSp>
      <p:grpSp>
        <p:nvGrpSpPr>
          <p:cNvPr id="6150" name="Group 6"/>
          <p:cNvGrpSpPr>
            <a:grpSpLocks/>
          </p:cNvGrpSpPr>
          <p:nvPr/>
        </p:nvGrpSpPr>
        <p:grpSpPr bwMode="auto">
          <a:xfrm>
            <a:off x="792163" y="4119563"/>
            <a:ext cx="7010400" cy="652462"/>
            <a:chOff x="504" y="1008"/>
            <a:chExt cx="4416" cy="765"/>
          </a:xfrm>
        </p:grpSpPr>
        <p:sp>
          <p:nvSpPr>
            <p:cNvPr id="7331" name="AutoShape 7"/>
            <p:cNvSpPr>
              <a:spLocks noChangeArrowheads="1"/>
            </p:cNvSpPr>
            <p:nvPr/>
          </p:nvSpPr>
          <p:spPr bwMode="gray">
            <a:xfrm>
              <a:off x="504" y="1008"/>
              <a:ext cx="4416" cy="765"/>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4255" name="Text Box 8"/>
            <p:cNvSpPr txBox="1">
              <a:spLocks noChangeArrowheads="1"/>
            </p:cNvSpPr>
            <p:nvPr/>
          </p:nvSpPr>
          <p:spPr bwMode="gray">
            <a:xfrm>
              <a:off x="801" y="1012"/>
              <a:ext cx="3976" cy="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700" b="1">
                  <a:solidFill>
                    <a:srgbClr val="0000FF"/>
                  </a:solidFill>
                  <a:latin typeface="Times New Roman" pitchFamily="18" charset="0"/>
                  <a:cs typeface="Times New Roman" pitchFamily="18" charset="0"/>
                  <a:sym typeface="Symbol" pitchFamily="18" charset="2"/>
                </a:rPr>
                <a:t> </a:t>
              </a:r>
              <a:r>
                <a:rPr lang="en-US" sz="2500" b="1">
                  <a:solidFill>
                    <a:srgbClr val="0070C0"/>
                  </a:solidFill>
                  <a:latin typeface="Times New Roman" pitchFamily="18" charset="0"/>
                  <a:cs typeface="Times New Roman" pitchFamily="18" charset="0"/>
                  <a:sym typeface="Symbol" pitchFamily="18" charset="2"/>
                </a:rPr>
                <a:t>Chọn trang chiếu cần chèn ảnh vào.</a:t>
              </a:r>
              <a:endParaRPr lang="en-US" sz="2500" b="1">
                <a:solidFill>
                  <a:srgbClr val="0070C0"/>
                </a:solidFill>
                <a:latin typeface="Times New Roman" pitchFamily="18" charset="0"/>
                <a:sym typeface="Wingdings" pitchFamily="2" charset="2"/>
              </a:endParaRPr>
            </a:p>
          </p:txBody>
        </p:sp>
      </p:grpSp>
      <p:grpSp>
        <p:nvGrpSpPr>
          <p:cNvPr id="6153" name="Group 9"/>
          <p:cNvGrpSpPr>
            <a:grpSpLocks/>
          </p:cNvGrpSpPr>
          <p:nvPr/>
        </p:nvGrpSpPr>
        <p:grpSpPr bwMode="auto">
          <a:xfrm>
            <a:off x="814388" y="3095625"/>
            <a:ext cx="7010400" cy="652463"/>
            <a:chOff x="504" y="1008"/>
            <a:chExt cx="4416" cy="765"/>
          </a:xfrm>
        </p:grpSpPr>
        <p:sp>
          <p:nvSpPr>
            <p:cNvPr id="7329" name="AutoShape 10"/>
            <p:cNvSpPr>
              <a:spLocks noChangeArrowheads="1"/>
            </p:cNvSpPr>
            <p:nvPr/>
          </p:nvSpPr>
          <p:spPr bwMode="gray">
            <a:xfrm>
              <a:off x="504" y="1008"/>
              <a:ext cx="4416" cy="765"/>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4253" name="Text Box 11"/>
            <p:cNvSpPr txBox="1">
              <a:spLocks noChangeArrowheads="1"/>
            </p:cNvSpPr>
            <p:nvPr/>
          </p:nvSpPr>
          <p:spPr bwMode="gray">
            <a:xfrm>
              <a:off x="801" y="1012"/>
              <a:ext cx="3976"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500" b="1" dirty="0" err="1">
                  <a:solidFill>
                    <a:srgbClr val="0070C0"/>
                  </a:solidFill>
                  <a:latin typeface="Times New Roman" pitchFamily="18" charset="0"/>
                  <a:cs typeface="Times New Roman" pitchFamily="18" charset="0"/>
                  <a:sym typeface="Symbol" pitchFamily="18" charset="2"/>
                </a:rPr>
                <a:t>Chọn</a:t>
              </a:r>
              <a:r>
                <a:rPr lang="en-US" sz="2500" b="1" dirty="0">
                  <a:solidFill>
                    <a:srgbClr val="0070C0"/>
                  </a:solidFill>
                  <a:latin typeface="Times New Roman" pitchFamily="18" charset="0"/>
                  <a:cs typeface="Times New Roman" pitchFamily="18" charset="0"/>
                  <a:sym typeface="Symbol" pitchFamily="18" charset="2"/>
                </a:rPr>
                <a:t> </a:t>
              </a:r>
              <a:r>
                <a:rPr lang="en-US" sz="2500" b="1" dirty="0" err="1">
                  <a:solidFill>
                    <a:srgbClr val="0070C0"/>
                  </a:solidFill>
                  <a:latin typeface="Times New Roman" pitchFamily="18" charset="0"/>
                  <a:cs typeface="Times New Roman" pitchFamily="18" charset="0"/>
                  <a:sym typeface="Symbol" pitchFamily="18" charset="2"/>
                </a:rPr>
                <a:t>lệnh</a:t>
              </a:r>
              <a:r>
                <a:rPr lang="en-US" sz="2500" b="1" dirty="0">
                  <a:solidFill>
                    <a:srgbClr val="0070C0"/>
                  </a:solidFill>
                  <a:latin typeface="Times New Roman" pitchFamily="18" charset="0"/>
                  <a:cs typeface="Times New Roman" pitchFamily="18" charset="0"/>
                  <a:sym typeface="Symbol" pitchFamily="18" charset="2"/>
                </a:rPr>
                <a:t> Insert</a:t>
              </a:r>
              <a:r>
                <a:rPr lang="en-US" sz="2500" b="1" dirty="0">
                  <a:solidFill>
                    <a:srgbClr val="0070C0"/>
                  </a:solidFill>
                  <a:latin typeface="Times New Roman" pitchFamily="18" charset="0"/>
                  <a:sym typeface="Wingdings" pitchFamily="2" charset="2"/>
                </a:rPr>
                <a:t> </a:t>
              </a:r>
              <a:r>
                <a:rPr lang="en-US" sz="2500" b="1" dirty="0" smtClean="0">
                  <a:solidFill>
                    <a:srgbClr val="0070C0"/>
                  </a:solidFill>
                  <a:latin typeface="Times New Roman" pitchFamily="18" charset="0"/>
                  <a:sym typeface="Wingdings" pitchFamily="2" charset="2"/>
                </a:rPr>
                <a:t>Picture</a:t>
              </a:r>
              <a:endParaRPr lang="en-US" sz="2500" b="1" dirty="0">
                <a:solidFill>
                  <a:srgbClr val="0070C0"/>
                </a:solidFill>
                <a:latin typeface="Times New Roman" pitchFamily="18" charset="0"/>
                <a:sym typeface="Wingdings" pitchFamily="2" charset="2"/>
              </a:endParaRPr>
            </a:p>
          </p:txBody>
        </p:sp>
      </p:grpSp>
      <p:grpSp>
        <p:nvGrpSpPr>
          <p:cNvPr id="6156" name="Group 12"/>
          <p:cNvGrpSpPr>
            <a:grpSpLocks/>
          </p:cNvGrpSpPr>
          <p:nvPr/>
        </p:nvGrpSpPr>
        <p:grpSpPr bwMode="auto">
          <a:xfrm rot="5400000">
            <a:off x="76200" y="4394200"/>
            <a:ext cx="1371600" cy="152400"/>
            <a:chOff x="0" y="1896"/>
            <a:chExt cx="5760" cy="120"/>
          </a:xfrm>
        </p:grpSpPr>
        <p:sp>
          <p:nvSpPr>
            <p:cNvPr id="4250"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51"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6159" name="Group 15"/>
          <p:cNvGrpSpPr>
            <a:grpSpLocks/>
          </p:cNvGrpSpPr>
          <p:nvPr/>
        </p:nvGrpSpPr>
        <p:grpSpPr bwMode="auto">
          <a:xfrm rot="5400000">
            <a:off x="142875" y="3317875"/>
            <a:ext cx="1238250" cy="152400"/>
            <a:chOff x="0" y="1896"/>
            <a:chExt cx="5760" cy="120"/>
          </a:xfrm>
        </p:grpSpPr>
        <p:sp>
          <p:nvSpPr>
            <p:cNvPr id="4248"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49"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6162" name="Group 18"/>
          <p:cNvGrpSpPr>
            <a:grpSpLocks/>
          </p:cNvGrpSpPr>
          <p:nvPr/>
        </p:nvGrpSpPr>
        <p:grpSpPr bwMode="auto">
          <a:xfrm rot="5400000">
            <a:off x="219075" y="1870075"/>
            <a:ext cx="1085850" cy="152400"/>
            <a:chOff x="0" y="1896"/>
            <a:chExt cx="5760" cy="120"/>
          </a:xfrm>
        </p:grpSpPr>
        <p:sp>
          <p:nvSpPr>
            <p:cNvPr id="4246"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47"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6165" name="Group 21"/>
          <p:cNvGrpSpPr>
            <a:grpSpLocks/>
          </p:cNvGrpSpPr>
          <p:nvPr/>
        </p:nvGrpSpPr>
        <p:grpSpPr bwMode="auto">
          <a:xfrm>
            <a:off x="819150" y="1998663"/>
            <a:ext cx="7010400" cy="644525"/>
            <a:chOff x="504" y="1008"/>
            <a:chExt cx="4416" cy="765"/>
          </a:xfrm>
        </p:grpSpPr>
        <p:sp>
          <p:nvSpPr>
            <p:cNvPr id="7321" name="AutoShape 22"/>
            <p:cNvSpPr>
              <a:spLocks noChangeArrowheads="1"/>
            </p:cNvSpPr>
            <p:nvPr/>
          </p:nvSpPr>
          <p:spPr bwMode="gray">
            <a:xfrm>
              <a:off x="504" y="1008"/>
              <a:ext cx="4416" cy="765"/>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4245" name="Text Box 23"/>
            <p:cNvSpPr txBox="1">
              <a:spLocks noChangeArrowheads="1"/>
            </p:cNvSpPr>
            <p:nvPr/>
          </p:nvSpPr>
          <p:spPr bwMode="gray">
            <a:xfrm>
              <a:off x="801" y="1014"/>
              <a:ext cx="3976"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500" b="1">
                  <a:solidFill>
                    <a:srgbClr val="0070C0"/>
                  </a:solidFill>
                  <a:latin typeface="Times New Roman" pitchFamily="18" charset="0"/>
                  <a:cs typeface="Times New Roman" pitchFamily="18" charset="0"/>
                  <a:sym typeface="Symbol" pitchFamily="18" charset="2"/>
                </a:rPr>
                <a:t>Chọn thư mục lưu tệp tin hình ảnh.</a:t>
              </a:r>
            </a:p>
          </p:txBody>
        </p:sp>
      </p:grpSp>
      <p:grpSp>
        <p:nvGrpSpPr>
          <p:cNvPr id="6168" name="Group 24"/>
          <p:cNvGrpSpPr>
            <a:grpSpLocks/>
          </p:cNvGrpSpPr>
          <p:nvPr/>
        </p:nvGrpSpPr>
        <p:grpSpPr bwMode="auto">
          <a:xfrm>
            <a:off x="211138" y="1866900"/>
            <a:ext cx="931862" cy="992188"/>
            <a:chOff x="144" y="1176"/>
            <a:chExt cx="586" cy="625"/>
          </a:xfrm>
        </p:grpSpPr>
        <p:grpSp>
          <p:nvGrpSpPr>
            <p:cNvPr id="4233" name="Group 25"/>
            <p:cNvGrpSpPr>
              <a:grpSpLocks/>
            </p:cNvGrpSpPr>
            <p:nvPr/>
          </p:nvGrpSpPr>
          <p:grpSpPr bwMode="auto">
            <a:xfrm rot="5400000">
              <a:off x="124" y="1196"/>
              <a:ext cx="625" cy="586"/>
              <a:chOff x="1872" y="1824"/>
              <a:chExt cx="2014" cy="1821"/>
            </a:xfrm>
          </p:grpSpPr>
          <p:sp>
            <p:nvSpPr>
              <p:cNvPr id="6170" name="AutoShape 26"/>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71" name="AutoShape 27"/>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72" name="AutoShape 28"/>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238" name="Oval 2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39" name="Oval 3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175" name="Oval 31"/>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4241" name="Oval 3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177" name="Oval 33"/>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4243" name="Oval 3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179" name="Text Box 35"/>
            <p:cNvSpPr txBox="1">
              <a:spLocks noChangeArrowheads="1"/>
            </p:cNvSpPr>
            <p:nvPr/>
          </p:nvSpPr>
          <p:spPr bwMode="gray">
            <a:xfrm>
              <a:off x="336" y="1296"/>
              <a:ext cx="293" cy="3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A</a:t>
              </a:r>
            </a:p>
          </p:txBody>
        </p:sp>
      </p:grpSp>
      <p:grpSp>
        <p:nvGrpSpPr>
          <p:cNvPr id="6180" name="Group 36"/>
          <p:cNvGrpSpPr>
            <a:grpSpLocks/>
          </p:cNvGrpSpPr>
          <p:nvPr/>
        </p:nvGrpSpPr>
        <p:grpSpPr bwMode="auto">
          <a:xfrm>
            <a:off x="228600" y="2927350"/>
            <a:ext cx="931863" cy="992188"/>
            <a:chOff x="144" y="1176"/>
            <a:chExt cx="586" cy="625"/>
          </a:xfrm>
        </p:grpSpPr>
        <p:grpSp>
          <p:nvGrpSpPr>
            <p:cNvPr id="4222" name="Group 37"/>
            <p:cNvGrpSpPr>
              <a:grpSpLocks/>
            </p:cNvGrpSpPr>
            <p:nvPr/>
          </p:nvGrpSpPr>
          <p:grpSpPr bwMode="auto">
            <a:xfrm rot="5400000">
              <a:off x="124" y="1196"/>
              <a:ext cx="625" cy="586"/>
              <a:chOff x="1872" y="1824"/>
              <a:chExt cx="2014" cy="1821"/>
            </a:xfrm>
          </p:grpSpPr>
          <p:sp>
            <p:nvSpPr>
              <p:cNvPr id="6182" name="AutoShape 38"/>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83" name="AutoShape 39"/>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84" name="AutoShape 40"/>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22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2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187" name="Oval 43"/>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4230" name="Oval 44"/>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189" name="Oval 45"/>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4232" name="Oval 46"/>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191" name="Text Box 47"/>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B</a:t>
              </a:r>
            </a:p>
          </p:txBody>
        </p:sp>
      </p:grpSp>
      <p:grpSp>
        <p:nvGrpSpPr>
          <p:cNvPr id="6192" name="Group 48"/>
          <p:cNvGrpSpPr>
            <a:grpSpLocks/>
          </p:cNvGrpSpPr>
          <p:nvPr/>
        </p:nvGrpSpPr>
        <p:grpSpPr bwMode="auto">
          <a:xfrm>
            <a:off x="228600" y="3941763"/>
            <a:ext cx="931863" cy="992187"/>
            <a:chOff x="144" y="1176"/>
            <a:chExt cx="586" cy="625"/>
          </a:xfrm>
        </p:grpSpPr>
        <p:grpSp>
          <p:nvGrpSpPr>
            <p:cNvPr id="4211" name="Group 49"/>
            <p:cNvGrpSpPr>
              <a:grpSpLocks/>
            </p:cNvGrpSpPr>
            <p:nvPr/>
          </p:nvGrpSpPr>
          <p:grpSpPr bwMode="auto">
            <a:xfrm rot="5400000">
              <a:off x="124" y="1196"/>
              <a:ext cx="625" cy="586"/>
              <a:chOff x="1872" y="1824"/>
              <a:chExt cx="2014" cy="1821"/>
            </a:xfrm>
          </p:grpSpPr>
          <p:sp>
            <p:nvSpPr>
              <p:cNvPr id="6194" name="AutoShape 50"/>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95" name="AutoShape 51"/>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96" name="AutoShape 52"/>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216" name="Oval 5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17" name="Oval 5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199" name="Oval 55"/>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4219" name="Oval 5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01" name="Oval 57"/>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4221" name="Oval 5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03" name="Text Box 59"/>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C</a:t>
              </a:r>
            </a:p>
          </p:txBody>
        </p:sp>
      </p:grpSp>
      <p:sp>
        <p:nvSpPr>
          <p:cNvPr id="3188" name="AutoShape 61" descr="Blue tissue paper"/>
          <p:cNvSpPr>
            <a:spLocks noChangeArrowheads="1"/>
          </p:cNvSpPr>
          <p:nvPr/>
        </p:nvSpPr>
        <p:spPr bwMode="gray">
          <a:xfrm>
            <a:off x="315913" y="852488"/>
            <a:ext cx="7524750" cy="969962"/>
          </a:xfrm>
          <a:prstGeom prst="roundRect">
            <a:avLst>
              <a:gd name="adj"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4000" b="1">
                <a:solidFill>
                  <a:srgbClr val="0000FF"/>
                </a:solidFill>
              </a:rPr>
              <a:t> </a:t>
            </a:r>
          </a:p>
        </p:txBody>
      </p:sp>
      <p:sp>
        <p:nvSpPr>
          <p:cNvPr id="6209" name="Text Box 65">
            <a:hlinkClick r:id="rId5" action="ppaction://hlinksldjump"/>
          </p:cNvPr>
          <p:cNvSpPr txBox="1">
            <a:spLocks noChangeArrowheads="1"/>
          </p:cNvSpPr>
          <p:nvPr/>
        </p:nvSpPr>
        <p:spPr bwMode="auto">
          <a:xfrm>
            <a:off x="838200" y="779463"/>
            <a:ext cx="665321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smtClean="0">
                <a:solidFill>
                  <a:schemeClr val="accent6">
                    <a:lumMod val="75000"/>
                  </a:schemeClr>
                </a:solidFill>
                <a:latin typeface="Times New Roman" pitchFamily="18" charset="0"/>
                <a:cs typeface="Times New Roman" pitchFamily="18" charset="0"/>
              </a:rPr>
              <a:t>2. </a:t>
            </a:r>
            <a:r>
              <a:rPr lang="en-US" sz="2800" b="1" smtClean="0">
                <a:solidFill>
                  <a:schemeClr val="accent6">
                    <a:lumMod val="75000"/>
                  </a:schemeClr>
                </a:solidFill>
                <a:latin typeface="Times New Roman" pitchFamily="18" charset="0"/>
                <a:cs typeface="Times New Roman" pitchFamily="18" charset="0"/>
              </a:rPr>
              <a:t>Sắp xếp các thao tác dưới đây theo thứ tự đúng để chèn hình ảnh vào trang chiếu:</a:t>
            </a:r>
          </a:p>
        </p:txBody>
      </p:sp>
      <p:grpSp>
        <p:nvGrpSpPr>
          <p:cNvPr id="6210" name="Group 66"/>
          <p:cNvGrpSpPr>
            <a:grpSpLocks/>
          </p:cNvGrpSpPr>
          <p:nvPr/>
        </p:nvGrpSpPr>
        <p:grpSpPr bwMode="auto">
          <a:xfrm>
            <a:off x="7986713" y="477838"/>
            <a:ext cx="1157287" cy="1228725"/>
            <a:chOff x="4951" y="156"/>
            <a:chExt cx="828" cy="879"/>
          </a:xfrm>
        </p:grpSpPr>
        <p:pic>
          <p:nvPicPr>
            <p:cNvPr id="4209" name="Picture 115" descr="ALRMCLOK"/>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3" y="156"/>
              <a:ext cx="71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0" name="Oval 68"/>
            <p:cNvSpPr>
              <a:spLocks noChangeArrowheads="1"/>
            </p:cNvSpPr>
            <p:nvPr/>
          </p:nvSpPr>
          <p:spPr bwMode="auto">
            <a:xfrm>
              <a:off x="4951" y="207"/>
              <a:ext cx="828" cy="828"/>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3" name="Oval 172"/>
          <p:cNvSpPr>
            <a:spLocks noChangeArrowheads="1"/>
          </p:cNvSpPr>
          <p:nvPr/>
        </p:nvSpPr>
        <p:spPr bwMode="auto">
          <a:xfrm>
            <a:off x="8162925" y="714375"/>
            <a:ext cx="769938" cy="755650"/>
          </a:xfrm>
          <a:prstGeom prst="ellipse">
            <a:avLst/>
          </a:prstGeom>
          <a:solidFill>
            <a:srgbClr val="66FFCC"/>
          </a:solidFill>
          <a:ln>
            <a:noFill/>
          </a:ln>
          <a:extLst>
            <a:ext uri="{91240B29-F687-4F45-9708-019B960494DF}">
              <a14:hiddenLine xmlns:a14="http://schemas.microsoft.com/office/drawing/2010/main" w="28575"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30</a:t>
            </a:r>
          </a:p>
        </p:txBody>
      </p:sp>
      <p:sp>
        <p:nvSpPr>
          <p:cNvPr id="2" name="Oval 172"/>
          <p:cNvSpPr>
            <a:spLocks noChangeArrowheads="1"/>
          </p:cNvSpPr>
          <p:nvPr/>
        </p:nvSpPr>
        <p:spPr bwMode="auto">
          <a:xfrm>
            <a:off x="816292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29</a:t>
            </a:r>
          </a:p>
        </p:txBody>
      </p:sp>
      <p:sp>
        <p:nvSpPr>
          <p:cNvPr id="3" name="Oval 172"/>
          <p:cNvSpPr>
            <a:spLocks noChangeArrowheads="1"/>
          </p:cNvSpPr>
          <p:nvPr/>
        </p:nvSpPr>
        <p:spPr bwMode="auto">
          <a:xfrm>
            <a:off x="8177213" y="714375"/>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28</a:t>
            </a:r>
          </a:p>
        </p:txBody>
      </p:sp>
      <p:sp>
        <p:nvSpPr>
          <p:cNvPr id="4"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27</a:t>
            </a:r>
          </a:p>
        </p:txBody>
      </p:sp>
      <p:sp>
        <p:nvSpPr>
          <p:cNvPr id="5" name="Oval 172"/>
          <p:cNvSpPr>
            <a:spLocks noChangeArrowheads="1"/>
          </p:cNvSpPr>
          <p:nvPr/>
        </p:nvSpPr>
        <p:spPr bwMode="auto">
          <a:xfrm>
            <a:off x="8177213" y="714375"/>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26</a:t>
            </a:r>
          </a:p>
        </p:txBody>
      </p:sp>
      <p:sp>
        <p:nvSpPr>
          <p:cNvPr id="6"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25</a:t>
            </a:r>
          </a:p>
        </p:txBody>
      </p:sp>
      <p:sp>
        <p:nvSpPr>
          <p:cNvPr id="7"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24</a:t>
            </a:r>
          </a:p>
        </p:txBody>
      </p:sp>
      <p:sp>
        <p:nvSpPr>
          <p:cNvPr id="8" name="Oval 172"/>
          <p:cNvSpPr>
            <a:spLocks noChangeArrowheads="1"/>
          </p:cNvSpPr>
          <p:nvPr/>
        </p:nvSpPr>
        <p:spPr bwMode="auto">
          <a:xfrm>
            <a:off x="8181975" y="7016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23</a:t>
            </a:r>
          </a:p>
        </p:txBody>
      </p:sp>
      <p:sp>
        <p:nvSpPr>
          <p:cNvPr id="9"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22</a:t>
            </a:r>
          </a:p>
        </p:txBody>
      </p:sp>
      <p:sp>
        <p:nvSpPr>
          <p:cNvPr id="10"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21</a:t>
            </a:r>
          </a:p>
        </p:txBody>
      </p:sp>
      <p:sp>
        <p:nvSpPr>
          <p:cNvPr id="11"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20</a:t>
            </a:r>
          </a:p>
        </p:txBody>
      </p:sp>
      <p:sp>
        <p:nvSpPr>
          <p:cNvPr id="12"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19</a:t>
            </a:r>
          </a:p>
        </p:txBody>
      </p:sp>
      <p:sp>
        <p:nvSpPr>
          <p:cNvPr id="13"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18</a:t>
            </a:r>
          </a:p>
        </p:txBody>
      </p:sp>
      <p:sp>
        <p:nvSpPr>
          <p:cNvPr id="14"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17</a:t>
            </a:r>
          </a:p>
        </p:txBody>
      </p:sp>
      <p:sp>
        <p:nvSpPr>
          <p:cNvPr id="15"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16</a:t>
            </a:r>
          </a:p>
        </p:txBody>
      </p:sp>
      <p:sp>
        <p:nvSpPr>
          <p:cNvPr id="16"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15</a:t>
            </a:r>
          </a:p>
        </p:txBody>
      </p:sp>
      <p:sp>
        <p:nvSpPr>
          <p:cNvPr id="17"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14</a:t>
            </a:r>
          </a:p>
        </p:txBody>
      </p:sp>
      <p:sp>
        <p:nvSpPr>
          <p:cNvPr id="18"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13</a:t>
            </a:r>
          </a:p>
        </p:txBody>
      </p:sp>
      <p:sp>
        <p:nvSpPr>
          <p:cNvPr id="19"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12</a:t>
            </a:r>
          </a:p>
        </p:txBody>
      </p:sp>
      <p:sp>
        <p:nvSpPr>
          <p:cNvPr id="20"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11</a:t>
            </a:r>
          </a:p>
        </p:txBody>
      </p:sp>
      <p:sp>
        <p:nvSpPr>
          <p:cNvPr id="21"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10</a:t>
            </a:r>
          </a:p>
        </p:txBody>
      </p:sp>
      <p:sp>
        <p:nvSpPr>
          <p:cNvPr id="22"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9</a:t>
            </a:r>
          </a:p>
        </p:txBody>
      </p:sp>
      <p:sp>
        <p:nvSpPr>
          <p:cNvPr id="23"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8</a:t>
            </a:r>
          </a:p>
        </p:txBody>
      </p:sp>
      <p:sp>
        <p:nvSpPr>
          <p:cNvPr id="24" name="Oval 172"/>
          <p:cNvSpPr>
            <a:spLocks noChangeArrowheads="1"/>
          </p:cNvSpPr>
          <p:nvPr/>
        </p:nvSpPr>
        <p:spPr bwMode="auto">
          <a:xfrm>
            <a:off x="8177213" y="714375"/>
            <a:ext cx="769937" cy="755650"/>
          </a:xfrm>
          <a:prstGeom prst="ellipse">
            <a:avLst/>
          </a:prstGeom>
          <a:solidFill>
            <a:srgbClr val="66FFCC"/>
          </a:solidFill>
          <a:ln>
            <a:noFill/>
          </a:ln>
          <a:extLst>
            <a:ext uri="{91240B29-F687-4F45-9708-019B960494DF}">
              <a14:hiddenLine xmlns:a14="http://schemas.microsoft.com/office/drawing/2010/main" w="28575"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7</a:t>
            </a:r>
          </a:p>
        </p:txBody>
      </p:sp>
      <p:sp>
        <p:nvSpPr>
          <p:cNvPr id="25" name="Oval 172"/>
          <p:cNvSpPr>
            <a:spLocks noChangeArrowheads="1"/>
          </p:cNvSpPr>
          <p:nvPr/>
        </p:nvSpPr>
        <p:spPr bwMode="auto">
          <a:xfrm>
            <a:off x="8177213" y="714375"/>
            <a:ext cx="769937"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6</a:t>
            </a:r>
          </a:p>
        </p:txBody>
      </p:sp>
      <p:sp>
        <p:nvSpPr>
          <p:cNvPr id="26"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5</a:t>
            </a:r>
          </a:p>
        </p:txBody>
      </p:sp>
      <p:sp>
        <p:nvSpPr>
          <p:cNvPr id="27"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4</a:t>
            </a:r>
          </a:p>
        </p:txBody>
      </p:sp>
      <p:sp>
        <p:nvSpPr>
          <p:cNvPr id="28"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3</a:t>
            </a:r>
          </a:p>
        </p:txBody>
      </p:sp>
      <p:sp>
        <p:nvSpPr>
          <p:cNvPr id="29"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2</a:t>
            </a:r>
          </a:p>
        </p:txBody>
      </p:sp>
      <p:sp>
        <p:nvSpPr>
          <p:cNvPr id="30" name="Oval 172"/>
          <p:cNvSpPr>
            <a:spLocks noChangeArrowheads="1"/>
          </p:cNvSpPr>
          <p:nvPr/>
        </p:nvSpPr>
        <p:spPr bwMode="auto">
          <a:xfrm>
            <a:off x="8181975" y="714375"/>
            <a:ext cx="769938" cy="755650"/>
          </a:xfrm>
          <a:prstGeom prst="ellipse">
            <a:avLst/>
          </a:prstGeom>
          <a:solidFill>
            <a:srgbClr val="66FFCC"/>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1</a:t>
            </a:r>
          </a:p>
        </p:txBody>
      </p:sp>
      <p:sp>
        <p:nvSpPr>
          <p:cNvPr id="31" name="Oval 172"/>
          <p:cNvSpPr>
            <a:spLocks noChangeArrowheads="1"/>
          </p:cNvSpPr>
          <p:nvPr/>
        </p:nvSpPr>
        <p:spPr bwMode="auto">
          <a:xfrm>
            <a:off x="8181975" y="714375"/>
            <a:ext cx="769938" cy="755650"/>
          </a:xfrm>
          <a:prstGeom prst="ellipse">
            <a:avLst/>
          </a:prstGeom>
          <a:solidFill>
            <a:srgbClr val="FFFF99"/>
          </a:solidFill>
          <a:ln>
            <a:noFill/>
          </a:ln>
          <a:extLst>
            <a:ext uri="{91240B29-F687-4F45-9708-019B960494DF}">
              <a14:hiddenLine xmlns:a14="http://schemas.microsoft.com/office/drawing/2010/main" w="19050" algn="ctr">
                <a:solidFill>
                  <a:schemeClr val="tx1"/>
                </a:solidFill>
                <a:round/>
                <a:headEnd/>
                <a:tailEnd/>
              </a14:hiddenLine>
            </a:ext>
          </a:extLst>
        </p:spPr>
        <p:txBody>
          <a:bodyPr wrap="none" anchor="ctr"/>
          <a:lstStyle/>
          <a:p>
            <a:pPr algn="ctr" rtl="1" eaLnBrk="0" hangingPunct="0"/>
            <a:r>
              <a:rPr lang="en-US" sz="2800">
                <a:solidFill>
                  <a:srgbClr val="DC2608"/>
                </a:solidFill>
                <a:latin typeface=".VnBlack" pitchFamily="34" charset="0"/>
              </a:rPr>
              <a:t>0</a:t>
            </a:r>
          </a:p>
        </p:txBody>
      </p:sp>
      <p:grpSp>
        <p:nvGrpSpPr>
          <p:cNvPr id="6245" name="Group 101"/>
          <p:cNvGrpSpPr>
            <a:grpSpLocks/>
          </p:cNvGrpSpPr>
          <p:nvPr/>
        </p:nvGrpSpPr>
        <p:grpSpPr bwMode="auto">
          <a:xfrm>
            <a:off x="2679700" y="5915025"/>
            <a:ext cx="931863" cy="992188"/>
            <a:chOff x="144" y="1176"/>
            <a:chExt cx="586" cy="625"/>
          </a:xfrm>
        </p:grpSpPr>
        <p:grpSp>
          <p:nvGrpSpPr>
            <p:cNvPr id="4198" name="Group 102"/>
            <p:cNvGrpSpPr>
              <a:grpSpLocks/>
            </p:cNvGrpSpPr>
            <p:nvPr/>
          </p:nvGrpSpPr>
          <p:grpSpPr bwMode="auto">
            <a:xfrm rot="5400000">
              <a:off x="124" y="1196"/>
              <a:ext cx="625" cy="586"/>
              <a:chOff x="1872" y="1824"/>
              <a:chExt cx="2014" cy="1821"/>
            </a:xfrm>
          </p:grpSpPr>
          <p:sp>
            <p:nvSpPr>
              <p:cNvPr id="6247" name="AutoShape 10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48" name="AutoShape 10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49" name="AutoShape 10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203" name="Oval 10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04" name="Oval 10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252" name="Oval 10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4206" name="Oval 10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54" name="Oval 11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4208" name="Oval 11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56" name="Text Box 112"/>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C</a:t>
              </a:r>
            </a:p>
          </p:txBody>
        </p:sp>
      </p:grpSp>
      <p:sp>
        <p:nvSpPr>
          <p:cNvPr id="6257" name="Line 113"/>
          <p:cNvSpPr>
            <a:spLocks noChangeShapeType="1"/>
          </p:cNvSpPr>
          <p:nvPr/>
        </p:nvSpPr>
        <p:spPr bwMode="auto">
          <a:xfrm>
            <a:off x="3613150" y="6380163"/>
            <a:ext cx="4333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58" name="Group 114"/>
          <p:cNvGrpSpPr>
            <a:grpSpLocks/>
          </p:cNvGrpSpPr>
          <p:nvPr/>
        </p:nvGrpSpPr>
        <p:grpSpPr bwMode="auto">
          <a:xfrm>
            <a:off x="5414963" y="5894388"/>
            <a:ext cx="931862" cy="992187"/>
            <a:chOff x="144" y="1176"/>
            <a:chExt cx="586" cy="625"/>
          </a:xfrm>
        </p:grpSpPr>
        <p:grpSp>
          <p:nvGrpSpPr>
            <p:cNvPr id="4187" name="Group 115"/>
            <p:cNvGrpSpPr>
              <a:grpSpLocks/>
            </p:cNvGrpSpPr>
            <p:nvPr/>
          </p:nvGrpSpPr>
          <p:grpSpPr bwMode="auto">
            <a:xfrm rot="5400000">
              <a:off x="124" y="1196"/>
              <a:ext cx="625" cy="586"/>
              <a:chOff x="1872" y="1824"/>
              <a:chExt cx="2014" cy="1821"/>
            </a:xfrm>
          </p:grpSpPr>
          <p:sp>
            <p:nvSpPr>
              <p:cNvPr id="6260" name="AutoShape 116"/>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61" name="AutoShape 117"/>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62" name="AutoShape 118"/>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192" name="Oval 11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193" name="Oval 12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265" name="Oval 121"/>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4195" name="Oval 12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67" name="Oval 123"/>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4197" name="Oval 12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69" name="Text Box 125"/>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A</a:t>
              </a:r>
            </a:p>
          </p:txBody>
        </p:sp>
      </p:grpSp>
      <p:grpSp>
        <p:nvGrpSpPr>
          <p:cNvPr id="6270" name="Group 126"/>
          <p:cNvGrpSpPr>
            <a:grpSpLocks/>
          </p:cNvGrpSpPr>
          <p:nvPr/>
        </p:nvGrpSpPr>
        <p:grpSpPr bwMode="auto">
          <a:xfrm>
            <a:off x="4010025" y="5895975"/>
            <a:ext cx="931863" cy="992188"/>
            <a:chOff x="144" y="1176"/>
            <a:chExt cx="586" cy="625"/>
          </a:xfrm>
        </p:grpSpPr>
        <p:grpSp>
          <p:nvGrpSpPr>
            <p:cNvPr id="4176" name="Group 127"/>
            <p:cNvGrpSpPr>
              <a:grpSpLocks/>
            </p:cNvGrpSpPr>
            <p:nvPr/>
          </p:nvGrpSpPr>
          <p:grpSpPr bwMode="auto">
            <a:xfrm rot="5400000">
              <a:off x="124" y="1196"/>
              <a:ext cx="625" cy="586"/>
              <a:chOff x="1872" y="1824"/>
              <a:chExt cx="2014" cy="1821"/>
            </a:xfrm>
          </p:grpSpPr>
          <p:sp>
            <p:nvSpPr>
              <p:cNvPr id="6272" name="AutoShape 128"/>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73" name="AutoShape 129"/>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74" name="AutoShape 130"/>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181" name="Oval 1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182" name="Oval 1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277" name="Oval 133"/>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4184" name="Oval 134"/>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79" name="Oval 135"/>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4186" name="Oval 136"/>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81" name="Text Box 137"/>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B</a:t>
              </a:r>
            </a:p>
          </p:txBody>
        </p:sp>
      </p:grpSp>
      <p:sp>
        <p:nvSpPr>
          <p:cNvPr id="6282" name="Line 138"/>
          <p:cNvSpPr>
            <a:spLocks noChangeShapeType="1"/>
          </p:cNvSpPr>
          <p:nvPr/>
        </p:nvSpPr>
        <p:spPr bwMode="auto">
          <a:xfrm>
            <a:off x="4959350" y="6380163"/>
            <a:ext cx="4333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3" name="Text Box 139"/>
          <p:cNvSpPr txBox="1">
            <a:spLocks noChangeArrowheads="1"/>
          </p:cNvSpPr>
          <p:nvPr/>
        </p:nvSpPr>
        <p:spPr bwMode="auto">
          <a:xfrm>
            <a:off x="971550" y="6113463"/>
            <a:ext cx="179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FF0000"/>
                </a:solidFill>
              </a:rPr>
              <a:t>Sắp xếp là:</a:t>
            </a:r>
          </a:p>
        </p:txBody>
      </p:sp>
      <p:sp>
        <p:nvSpPr>
          <p:cNvPr id="7247" name="AutoShape 141"/>
          <p:cNvSpPr>
            <a:spLocks noChangeArrowheads="1"/>
          </p:cNvSpPr>
          <p:nvPr/>
        </p:nvSpPr>
        <p:spPr bwMode="gray">
          <a:xfrm>
            <a:off x="838200" y="5145088"/>
            <a:ext cx="6962775" cy="655637"/>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grpSp>
        <p:nvGrpSpPr>
          <p:cNvPr id="6290" name="Group 146"/>
          <p:cNvGrpSpPr>
            <a:grpSpLocks/>
          </p:cNvGrpSpPr>
          <p:nvPr/>
        </p:nvGrpSpPr>
        <p:grpSpPr bwMode="auto">
          <a:xfrm>
            <a:off x="247650" y="5067300"/>
            <a:ext cx="931863" cy="992188"/>
            <a:chOff x="144" y="1176"/>
            <a:chExt cx="586" cy="625"/>
          </a:xfrm>
        </p:grpSpPr>
        <p:grpSp>
          <p:nvGrpSpPr>
            <p:cNvPr id="4165" name="Group 147"/>
            <p:cNvGrpSpPr>
              <a:grpSpLocks/>
            </p:cNvGrpSpPr>
            <p:nvPr/>
          </p:nvGrpSpPr>
          <p:grpSpPr bwMode="auto">
            <a:xfrm rot="5400000">
              <a:off x="124" y="1196"/>
              <a:ext cx="625" cy="586"/>
              <a:chOff x="1872" y="1824"/>
              <a:chExt cx="2014" cy="1821"/>
            </a:xfrm>
          </p:grpSpPr>
          <p:sp>
            <p:nvSpPr>
              <p:cNvPr id="6292" name="AutoShape 148"/>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93" name="AutoShape 149"/>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94" name="AutoShape 150"/>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170" name="Oval 15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171" name="Oval 15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297" name="Oval 153"/>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4173" name="Oval 154"/>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99" name="Oval 155"/>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4175" name="Oval 156"/>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301" name="Text Box 157"/>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D</a:t>
              </a:r>
            </a:p>
          </p:txBody>
        </p:sp>
      </p:grpSp>
      <p:grpSp>
        <p:nvGrpSpPr>
          <p:cNvPr id="6302" name="Group 158"/>
          <p:cNvGrpSpPr>
            <a:grpSpLocks/>
          </p:cNvGrpSpPr>
          <p:nvPr/>
        </p:nvGrpSpPr>
        <p:grpSpPr bwMode="auto">
          <a:xfrm>
            <a:off x="6778625" y="5891213"/>
            <a:ext cx="931863" cy="992187"/>
            <a:chOff x="144" y="1176"/>
            <a:chExt cx="586" cy="625"/>
          </a:xfrm>
        </p:grpSpPr>
        <p:grpSp>
          <p:nvGrpSpPr>
            <p:cNvPr id="4154" name="Group 159"/>
            <p:cNvGrpSpPr>
              <a:grpSpLocks/>
            </p:cNvGrpSpPr>
            <p:nvPr/>
          </p:nvGrpSpPr>
          <p:grpSpPr bwMode="auto">
            <a:xfrm rot="5400000">
              <a:off x="124" y="1196"/>
              <a:ext cx="625" cy="586"/>
              <a:chOff x="1872" y="1824"/>
              <a:chExt cx="2014" cy="1821"/>
            </a:xfrm>
          </p:grpSpPr>
          <p:sp>
            <p:nvSpPr>
              <p:cNvPr id="6304" name="AutoShape 160"/>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305" name="AutoShape 161"/>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306" name="AutoShape 162"/>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159" name="Oval 16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160" name="Oval 16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309" name="Oval 165"/>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4162" name="Oval 16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311" name="Oval 167"/>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4164" name="Oval 16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313" name="Text Box 169"/>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D</a:t>
              </a:r>
            </a:p>
          </p:txBody>
        </p:sp>
      </p:grpSp>
      <p:sp>
        <p:nvSpPr>
          <p:cNvPr id="6314" name="Line 170"/>
          <p:cNvSpPr>
            <a:spLocks noChangeShapeType="1"/>
          </p:cNvSpPr>
          <p:nvPr/>
        </p:nvSpPr>
        <p:spPr bwMode="auto">
          <a:xfrm>
            <a:off x="6356350" y="6376988"/>
            <a:ext cx="4333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Title 1"/>
          <p:cNvSpPr>
            <a:spLocks noGrp="1"/>
          </p:cNvSpPr>
          <p:nvPr>
            <p:ph type="title"/>
          </p:nvPr>
        </p:nvSpPr>
        <p:spPr>
          <a:xfrm>
            <a:off x="176213" y="-93663"/>
            <a:ext cx="6934200" cy="1143001"/>
          </a:xfrm>
        </p:spPr>
        <p:txBody>
          <a:bodyPr/>
          <a:lstStyle/>
          <a:p>
            <a:pPr eaLnBrk="1" hangingPunct="1">
              <a:defRPr/>
            </a:pPr>
            <a:r>
              <a:rPr lang="en-US" sz="4800" smtClean="0">
                <a:latin typeface="Times" pitchFamily="18" charset="0"/>
                <a:cs typeface="Times" pitchFamily="18" charset="0"/>
              </a:rPr>
              <a:t>         </a:t>
            </a:r>
            <a:r>
              <a:rPr lang="en-US" sz="4800" b="1" smtClean="0">
                <a:solidFill>
                  <a:schemeClr val="accent6">
                    <a:lumMod val="75000"/>
                  </a:schemeClr>
                </a:solidFill>
                <a:latin typeface="Times" pitchFamily="18" charset="0"/>
                <a:cs typeface="Times" pitchFamily="18" charset="0"/>
              </a:rPr>
              <a:t>Kiểm tra bài cũ</a:t>
            </a:r>
          </a:p>
        </p:txBody>
      </p:sp>
      <p:sp>
        <p:nvSpPr>
          <p:cNvPr id="64" name="Rectangle 63"/>
          <p:cNvSpPr>
            <a:spLocks noChangeArrowheads="1"/>
          </p:cNvSpPr>
          <p:nvPr/>
        </p:nvSpPr>
        <p:spPr bwMode="auto">
          <a:xfrm>
            <a:off x="1236663" y="5257800"/>
            <a:ext cx="694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00FF"/>
                </a:solidFill>
                <a:latin typeface="Times New Roman" pitchFamily="18" charset="0"/>
                <a:cs typeface="Times New Roman" pitchFamily="18" charset="0"/>
                <a:sym typeface="Symbol" pitchFamily="18" charset="2"/>
              </a:rPr>
              <a:t> </a:t>
            </a:r>
            <a:r>
              <a:rPr lang="en-US" sz="2400" b="1">
                <a:solidFill>
                  <a:srgbClr val="0070C0"/>
                </a:solidFill>
                <a:latin typeface="Times New Roman" pitchFamily="18" charset="0"/>
                <a:cs typeface="Times New Roman" pitchFamily="18" charset="0"/>
                <a:sym typeface="Symbol" pitchFamily="18" charset="2"/>
              </a:rPr>
              <a:t>Nháy chọn tệp đồ họa cần thiết và nháy Insert.</a:t>
            </a:r>
            <a:endParaRPr lang="en-US" sz="240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88"/>
                                        </p:tgtEl>
                                        <p:attrNameLst>
                                          <p:attrName>style.visibility</p:attrName>
                                        </p:attrNameLst>
                                      </p:cBhvr>
                                      <p:to>
                                        <p:strVal val="visible"/>
                                      </p:to>
                                    </p:set>
                                    <p:animEffect transition="in" filter="barn(inVertical)">
                                      <p:cBhvr>
                                        <p:cTn id="7" dur="500"/>
                                        <p:tgtEl>
                                          <p:spTgt spid="3188"/>
                                        </p:tgtEl>
                                      </p:cBhvr>
                                    </p:animEffect>
                                  </p:childTnLst>
                                </p:cTn>
                              </p:par>
                            </p:childTnLst>
                          </p:cTn>
                        </p:par>
                        <p:par>
                          <p:cTn id="8" fill="hold" nodeType="afterGroup">
                            <p:stCondLst>
                              <p:cond delay="500"/>
                            </p:stCondLst>
                            <p:childTnLst>
                              <p:par>
                                <p:cTn id="9" presetID="40" presetClass="entr" presetSubtype="0" fill="hold" nodeType="afterEffect">
                                  <p:stCondLst>
                                    <p:cond delay="0"/>
                                  </p:stCondLst>
                                  <p:iterate type="lt">
                                    <p:tmPct val="10000"/>
                                  </p:iterate>
                                  <p:childTnLst>
                                    <p:set>
                                      <p:cBhvr>
                                        <p:cTn id="10" dur="1" fill="hold">
                                          <p:stCondLst>
                                            <p:cond delay="0"/>
                                          </p:stCondLst>
                                        </p:cTn>
                                        <p:tgtEl>
                                          <p:spTgt spid="6209">
                                            <p:txEl>
                                              <p:pRg st="0" end="0"/>
                                            </p:txEl>
                                          </p:spTgt>
                                        </p:tgtEl>
                                        <p:attrNameLst>
                                          <p:attrName>style.visibility</p:attrName>
                                        </p:attrNameLst>
                                      </p:cBhvr>
                                      <p:to>
                                        <p:strVal val="visible"/>
                                      </p:to>
                                    </p:set>
                                    <p:animEffect transition="in" filter="fade">
                                      <p:cBhvr>
                                        <p:cTn id="11" dur="300"/>
                                        <p:tgtEl>
                                          <p:spTgt spid="6209">
                                            <p:txEl>
                                              <p:pRg st="0" end="0"/>
                                            </p:txEl>
                                          </p:spTgt>
                                        </p:tgtEl>
                                      </p:cBhvr>
                                    </p:animEffect>
                                    <p:anim calcmode="lin" valueType="num">
                                      <p:cBhvr>
                                        <p:cTn id="12" dur="300" fill="hold"/>
                                        <p:tgtEl>
                                          <p:spTgt spid="6209">
                                            <p:txEl>
                                              <p:pRg st="0" end="0"/>
                                            </p:txEl>
                                          </p:spTgt>
                                        </p:tgtEl>
                                        <p:attrNameLst>
                                          <p:attrName>ppt_x</p:attrName>
                                        </p:attrNameLst>
                                      </p:cBhvr>
                                      <p:tavLst>
                                        <p:tav tm="0">
                                          <p:val>
                                            <p:strVal val="#ppt_x-.1"/>
                                          </p:val>
                                        </p:tav>
                                        <p:tav tm="100000">
                                          <p:val>
                                            <p:strVal val="#ppt_x"/>
                                          </p:val>
                                        </p:tav>
                                      </p:tavLst>
                                    </p:anim>
                                    <p:anim calcmode="lin" valueType="num">
                                      <p:cBhvr>
                                        <p:cTn id="13" dur="300" fill="hold"/>
                                        <p:tgtEl>
                                          <p:spTgt spid="620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720"/>
                            </p:stCondLst>
                            <p:childTnLst>
                              <p:par>
                                <p:cTn id="15" presetID="12" presetClass="entr" presetSubtype="1" fill="hold" nodeType="afterEffect">
                                  <p:stCondLst>
                                    <p:cond delay="0"/>
                                  </p:stCondLst>
                                  <p:childTnLst>
                                    <p:set>
                                      <p:cBhvr>
                                        <p:cTn id="16" dur="1" fill="hold">
                                          <p:stCondLst>
                                            <p:cond delay="0"/>
                                          </p:stCondLst>
                                        </p:cTn>
                                        <p:tgtEl>
                                          <p:spTgt spid="6162"/>
                                        </p:tgtEl>
                                        <p:attrNameLst>
                                          <p:attrName>style.visibility</p:attrName>
                                        </p:attrNameLst>
                                      </p:cBhvr>
                                      <p:to>
                                        <p:strVal val="visible"/>
                                      </p:to>
                                    </p:set>
                                    <p:animEffect transition="in" filter="slide(fromTop)">
                                      <p:cBhvr>
                                        <p:cTn id="17" dur="500"/>
                                        <p:tgtEl>
                                          <p:spTgt spid="6162"/>
                                        </p:tgtEl>
                                      </p:cBhvr>
                                    </p:animEffect>
                                  </p:childTnLst>
                                </p:cTn>
                              </p:par>
                            </p:childTnLst>
                          </p:cTn>
                        </p:par>
                        <p:par>
                          <p:cTn id="18" fill="hold" nodeType="afterGroup">
                            <p:stCondLst>
                              <p:cond delay="3220"/>
                            </p:stCondLst>
                            <p:childTnLst>
                              <p:par>
                                <p:cTn id="19" presetID="49" presetClass="entr" presetSubtype="0" decel="100000" fill="hold" nodeType="afterEffect">
                                  <p:stCondLst>
                                    <p:cond delay="0"/>
                                  </p:stCondLst>
                                  <p:childTnLst>
                                    <p:set>
                                      <p:cBhvr>
                                        <p:cTn id="20" dur="1" fill="hold">
                                          <p:stCondLst>
                                            <p:cond delay="0"/>
                                          </p:stCondLst>
                                        </p:cTn>
                                        <p:tgtEl>
                                          <p:spTgt spid="6168"/>
                                        </p:tgtEl>
                                        <p:attrNameLst>
                                          <p:attrName>style.visibility</p:attrName>
                                        </p:attrNameLst>
                                      </p:cBhvr>
                                      <p:to>
                                        <p:strVal val="visible"/>
                                      </p:to>
                                    </p:set>
                                    <p:anim calcmode="lin" valueType="num">
                                      <p:cBhvr>
                                        <p:cTn id="21" dur="500" fill="hold"/>
                                        <p:tgtEl>
                                          <p:spTgt spid="6168"/>
                                        </p:tgtEl>
                                        <p:attrNameLst>
                                          <p:attrName>ppt_w</p:attrName>
                                        </p:attrNameLst>
                                      </p:cBhvr>
                                      <p:tavLst>
                                        <p:tav tm="0">
                                          <p:val>
                                            <p:fltVal val="0"/>
                                          </p:val>
                                        </p:tav>
                                        <p:tav tm="100000">
                                          <p:val>
                                            <p:strVal val="#ppt_w"/>
                                          </p:val>
                                        </p:tav>
                                      </p:tavLst>
                                    </p:anim>
                                    <p:anim calcmode="lin" valueType="num">
                                      <p:cBhvr>
                                        <p:cTn id="22" dur="500" fill="hold"/>
                                        <p:tgtEl>
                                          <p:spTgt spid="6168"/>
                                        </p:tgtEl>
                                        <p:attrNameLst>
                                          <p:attrName>ppt_h</p:attrName>
                                        </p:attrNameLst>
                                      </p:cBhvr>
                                      <p:tavLst>
                                        <p:tav tm="0">
                                          <p:val>
                                            <p:fltVal val="0"/>
                                          </p:val>
                                        </p:tav>
                                        <p:tav tm="100000">
                                          <p:val>
                                            <p:strVal val="#ppt_h"/>
                                          </p:val>
                                        </p:tav>
                                      </p:tavLst>
                                    </p:anim>
                                    <p:anim calcmode="lin" valueType="num">
                                      <p:cBhvr>
                                        <p:cTn id="23" dur="500" fill="hold"/>
                                        <p:tgtEl>
                                          <p:spTgt spid="6168"/>
                                        </p:tgtEl>
                                        <p:attrNameLst>
                                          <p:attrName>style.rotation</p:attrName>
                                        </p:attrNameLst>
                                      </p:cBhvr>
                                      <p:tavLst>
                                        <p:tav tm="0">
                                          <p:val>
                                            <p:fltVal val="360"/>
                                          </p:val>
                                        </p:tav>
                                        <p:tav tm="100000">
                                          <p:val>
                                            <p:fltVal val="0"/>
                                          </p:val>
                                        </p:tav>
                                      </p:tavLst>
                                    </p:anim>
                                    <p:animEffect transition="in" filter="fade">
                                      <p:cBhvr>
                                        <p:cTn id="24" dur="500"/>
                                        <p:tgtEl>
                                          <p:spTgt spid="6168"/>
                                        </p:tgtEl>
                                      </p:cBhvr>
                                    </p:animEffect>
                                  </p:childTnLst>
                                </p:cTn>
                              </p:par>
                            </p:childTnLst>
                          </p:cTn>
                        </p:par>
                        <p:par>
                          <p:cTn id="25" fill="hold" nodeType="afterGroup">
                            <p:stCondLst>
                              <p:cond delay="3720"/>
                            </p:stCondLst>
                            <p:childTnLst>
                              <p:par>
                                <p:cTn id="26" presetID="17" presetClass="entr" presetSubtype="8" fill="hold" nodeType="afterEffect">
                                  <p:stCondLst>
                                    <p:cond delay="0"/>
                                  </p:stCondLst>
                                  <p:childTnLst>
                                    <p:set>
                                      <p:cBhvr>
                                        <p:cTn id="27" dur="1" fill="hold">
                                          <p:stCondLst>
                                            <p:cond delay="0"/>
                                          </p:stCondLst>
                                        </p:cTn>
                                        <p:tgtEl>
                                          <p:spTgt spid="6165"/>
                                        </p:tgtEl>
                                        <p:attrNameLst>
                                          <p:attrName>style.visibility</p:attrName>
                                        </p:attrNameLst>
                                      </p:cBhvr>
                                      <p:to>
                                        <p:strVal val="visible"/>
                                      </p:to>
                                    </p:set>
                                    <p:anim calcmode="lin" valueType="num">
                                      <p:cBhvr>
                                        <p:cTn id="28" dur="1000" fill="hold"/>
                                        <p:tgtEl>
                                          <p:spTgt spid="6165"/>
                                        </p:tgtEl>
                                        <p:attrNameLst>
                                          <p:attrName>ppt_x</p:attrName>
                                        </p:attrNameLst>
                                      </p:cBhvr>
                                      <p:tavLst>
                                        <p:tav tm="0">
                                          <p:val>
                                            <p:strVal val="#ppt_x-#ppt_w/2"/>
                                          </p:val>
                                        </p:tav>
                                        <p:tav tm="100000">
                                          <p:val>
                                            <p:strVal val="#ppt_x"/>
                                          </p:val>
                                        </p:tav>
                                      </p:tavLst>
                                    </p:anim>
                                    <p:anim calcmode="lin" valueType="num">
                                      <p:cBhvr>
                                        <p:cTn id="29" dur="1000" fill="hold"/>
                                        <p:tgtEl>
                                          <p:spTgt spid="6165"/>
                                        </p:tgtEl>
                                        <p:attrNameLst>
                                          <p:attrName>ppt_y</p:attrName>
                                        </p:attrNameLst>
                                      </p:cBhvr>
                                      <p:tavLst>
                                        <p:tav tm="0">
                                          <p:val>
                                            <p:strVal val="#ppt_y"/>
                                          </p:val>
                                        </p:tav>
                                        <p:tav tm="100000">
                                          <p:val>
                                            <p:strVal val="#ppt_y"/>
                                          </p:val>
                                        </p:tav>
                                      </p:tavLst>
                                    </p:anim>
                                    <p:anim calcmode="lin" valueType="num">
                                      <p:cBhvr>
                                        <p:cTn id="30" dur="1000" fill="hold"/>
                                        <p:tgtEl>
                                          <p:spTgt spid="6165"/>
                                        </p:tgtEl>
                                        <p:attrNameLst>
                                          <p:attrName>ppt_w</p:attrName>
                                        </p:attrNameLst>
                                      </p:cBhvr>
                                      <p:tavLst>
                                        <p:tav tm="0">
                                          <p:val>
                                            <p:fltVal val="0"/>
                                          </p:val>
                                        </p:tav>
                                        <p:tav tm="100000">
                                          <p:val>
                                            <p:strVal val="#ppt_w"/>
                                          </p:val>
                                        </p:tav>
                                      </p:tavLst>
                                    </p:anim>
                                    <p:anim calcmode="lin" valueType="num">
                                      <p:cBhvr>
                                        <p:cTn id="31" dur="1000" fill="hold"/>
                                        <p:tgtEl>
                                          <p:spTgt spid="6165"/>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4720"/>
                            </p:stCondLst>
                            <p:childTnLst>
                              <p:par>
                                <p:cTn id="33" presetID="12" presetClass="entr" presetSubtype="1" fill="hold" nodeType="afterEffect">
                                  <p:stCondLst>
                                    <p:cond delay="0"/>
                                  </p:stCondLst>
                                  <p:childTnLst>
                                    <p:set>
                                      <p:cBhvr>
                                        <p:cTn id="34" dur="1" fill="hold">
                                          <p:stCondLst>
                                            <p:cond delay="0"/>
                                          </p:stCondLst>
                                        </p:cTn>
                                        <p:tgtEl>
                                          <p:spTgt spid="6159"/>
                                        </p:tgtEl>
                                        <p:attrNameLst>
                                          <p:attrName>style.visibility</p:attrName>
                                        </p:attrNameLst>
                                      </p:cBhvr>
                                      <p:to>
                                        <p:strVal val="visible"/>
                                      </p:to>
                                    </p:set>
                                    <p:animEffect transition="in" filter="slide(fromTop)">
                                      <p:cBhvr>
                                        <p:cTn id="35" dur="500"/>
                                        <p:tgtEl>
                                          <p:spTgt spid="6159"/>
                                        </p:tgtEl>
                                      </p:cBhvr>
                                    </p:animEffect>
                                  </p:childTnLst>
                                </p:cTn>
                              </p:par>
                            </p:childTnLst>
                          </p:cTn>
                        </p:par>
                        <p:par>
                          <p:cTn id="36" fill="hold" nodeType="afterGroup">
                            <p:stCondLst>
                              <p:cond delay="5220"/>
                            </p:stCondLst>
                            <p:childTnLst>
                              <p:par>
                                <p:cTn id="37" presetID="49" presetClass="entr" presetSubtype="0" decel="100000" fill="hold" nodeType="afterEffect">
                                  <p:stCondLst>
                                    <p:cond delay="0"/>
                                  </p:stCondLst>
                                  <p:childTnLst>
                                    <p:set>
                                      <p:cBhvr>
                                        <p:cTn id="38" dur="1" fill="hold">
                                          <p:stCondLst>
                                            <p:cond delay="0"/>
                                          </p:stCondLst>
                                        </p:cTn>
                                        <p:tgtEl>
                                          <p:spTgt spid="6180"/>
                                        </p:tgtEl>
                                        <p:attrNameLst>
                                          <p:attrName>style.visibility</p:attrName>
                                        </p:attrNameLst>
                                      </p:cBhvr>
                                      <p:to>
                                        <p:strVal val="visible"/>
                                      </p:to>
                                    </p:set>
                                    <p:anim calcmode="lin" valueType="num">
                                      <p:cBhvr>
                                        <p:cTn id="39" dur="500" fill="hold"/>
                                        <p:tgtEl>
                                          <p:spTgt spid="6180"/>
                                        </p:tgtEl>
                                        <p:attrNameLst>
                                          <p:attrName>ppt_w</p:attrName>
                                        </p:attrNameLst>
                                      </p:cBhvr>
                                      <p:tavLst>
                                        <p:tav tm="0">
                                          <p:val>
                                            <p:fltVal val="0"/>
                                          </p:val>
                                        </p:tav>
                                        <p:tav tm="100000">
                                          <p:val>
                                            <p:strVal val="#ppt_w"/>
                                          </p:val>
                                        </p:tav>
                                      </p:tavLst>
                                    </p:anim>
                                    <p:anim calcmode="lin" valueType="num">
                                      <p:cBhvr>
                                        <p:cTn id="40" dur="500" fill="hold"/>
                                        <p:tgtEl>
                                          <p:spTgt spid="6180"/>
                                        </p:tgtEl>
                                        <p:attrNameLst>
                                          <p:attrName>ppt_h</p:attrName>
                                        </p:attrNameLst>
                                      </p:cBhvr>
                                      <p:tavLst>
                                        <p:tav tm="0">
                                          <p:val>
                                            <p:fltVal val="0"/>
                                          </p:val>
                                        </p:tav>
                                        <p:tav tm="100000">
                                          <p:val>
                                            <p:strVal val="#ppt_h"/>
                                          </p:val>
                                        </p:tav>
                                      </p:tavLst>
                                    </p:anim>
                                    <p:anim calcmode="lin" valueType="num">
                                      <p:cBhvr>
                                        <p:cTn id="41" dur="500" fill="hold"/>
                                        <p:tgtEl>
                                          <p:spTgt spid="6180"/>
                                        </p:tgtEl>
                                        <p:attrNameLst>
                                          <p:attrName>style.rotation</p:attrName>
                                        </p:attrNameLst>
                                      </p:cBhvr>
                                      <p:tavLst>
                                        <p:tav tm="0">
                                          <p:val>
                                            <p:fltVal val="360"/>
                                          </p:val>
                                        </p:tav>
                                        <p:tav tm="100000">
                                          <p:val>
                                            <p:fltVal val="0"/>
                                          </p:val>
                                        </p:tav>
                                      </p:tavLst>
                                    </p:anim>
                                    <p:animEffect transition="in" filter="fade">
                                      <p:cBhvr>
                                        <p:cTn id="42" dur="500"/>
                                        <p:tgtEl>
                                          <p:spTgt spid="6180"/>
                                        </p:tgtEl>
                                      </p:cBhvr>
                                    </p:animEffect>
                                  </p:childTnLst>
                                </p:cTn>
                              </p:par>
                            </p:childTnLst>
                          </p:cTn>
                        </p:par>
                        <p:par>
                          <p:cTn id="43" fill="hold" nodeType="afterGroup">
                            <p:stCondLst>
                              <p:cond delay="5720"/>
                            </p:stCondLst>
                            <p:childTnLst>
                              <p:par>
                                <p:cTn id="44" presetID="17" presetClass="entr" presetSubtype="8" fill="hold" nodeType="afterEffect">
                                  <p:stCondLst>
                                    <p:cond delay="0"/>
                                  </p:stCondLst>
                                  <p:childTnLst>
                                    <p:set>
                                      <p:cBhvr>
                                        <p:cTn id="45" dur="1" fill="hold">
                                          <p:stCondLst>
                                            <p:cond delay="0"/>
                                          </p:stCondLst>
                                        </p:cTn>
                                        <p:tgtEl>
                                          <p:spTgt spid="6153"/>
                                        </p:tgtEl>
                                        <p:attrNameLst>
                                          <p:attrName>style.visibility</p:attrName>
                                        </p:attrNameLst>
                                      </p:cBhvr>
                                      <p:to>
                                        <p:strVal val="visible"/>
                                      </p:to>
                                    </p:set>
                                    <p:anim calcmode="lin" valueType="num">
                                      <p:cBhvr>
                                        <p:cTn id="46" dur="1000" fill="hold"/>
                                        <p:tgtEl>
                                          <p:spTgt spid="6153"/>
                                        </p:tgtEl>
                                        <p:attrNameLst>
                                          <p:attrName>ppt_x</p:attrName>
                                        </p:attrNameLst>
                                      </p:cBhvr>
                                      <p:tavLst>
                                        <p:tav tm="0">
                                          <p:val>
                                            <p:strVal val="#ppt_x-#ppt_w/2"/>
                                          </p:val>
                                        </p:tav>
                                        <p:tav tm="100000">
                                          <p:val>
                                            <p:strVal val="#ppt_x"/>
                                          </p:val>
                                        </p:tav>
                                      </p:tavLst>
                                    </p:anim>
                                    <p:anim calcmode="lin" valueType="num">
                                      <p:cBhvr>
                                        <p:cTn id="47" dur="1000" fill="hold"/>
                                        <p:tgtEl>
                                          <p:spTgt spid="6153"/>
                                        </p:tgtEl>
                                        <p:attrNameLst>
                                          <p:attrName>ppt_y</p:attrName>
                                        </p:attrNameLst>
                                      </p:cBhvr>
                                      <p:tavLst>
                                        <p:tav tm="0">
                                          <p:val>
                                            <p:strVal val="#ppt_y"/>
                                          </p:val>
                                        </p:tav>
                                        <p:tav tm="100000">
                                          <p:val>
                                            <p:strVal val="#ppt_y"/>
                                          </p:val>
                                        </p:tav>
                                      </p:tavLst>
                                    </p:anim>
                                    <p:anim calcmode="lin" valueType="num">
                                      <p:cBhvr>
                                        <p:cTn id="48" dur="1000" fill="hold"/>
                                        <p:tgtEl>
                                          <p:spTgt spid="6153"/>
                                        </p:tgtEl>
                                        <p:attrNameLst>
                                          <p:attrName>ppt_w</p:attrName>
                                        </p:attrNameLst>
                                      </p:cBhvr>
                                      <p:tavLst>
                                        <p:tav tm="0">
                                          <p:val>
                                            <p:fltVal val="0"/>
                                          </p:val>
                                        </p:tav>
                                        <p:tav tm="100000">
                                          <p:val>
                                            <p:strVal val="#ppt_w"/>
                                          </p:val>
                                        </p:tav>
                                      </p:tavLst>
                                    </p:anim>
                                    <p:anim calcmode="lin" valueType="num">
                                      <p:cBhvr>
                                        <p:cTn id="49" dur="1000" fill="hold"/>
                                        <p:tgtEl>
                                          <p:spTgt spid="6153"/>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6720"/>
                            </p:stCondLst>
                            <p:childTnLst>
                              <p:par>
                                <p:cTn id="51" presetID="12" presetClass="entr" presetSubtype="1" fill="hold" nodeType="afterEffect">
                                  <p:stCondLst>
                                    <p:cond delay="0"/>
                                  </p:stCondLst>
                                  <p:childTnLst>
                                    <p:set>
                                      <p:cBhvr>
                                        <p:cTn id="52" dur="1" fill="hold">
                                          <p:stCondLst>
                                            <p:cond delay="0"/>
                                          </p:stCondLst>
                                        </p:cTn>
                                        <p:tgtEl>
                                          <p:spTgt spid="6156"/>
                                        </p:tgtEl>
                                        <p:attrNameLst>
                                          <p:attrName>style.visibility</p:attrName>
                                        </p:attrNameLst>
                                      </p:cBhvr>
                                      <p:to>
                                        <p:strVal val="visible"/>
                                      </p:to>
                                    </p:set>
                                    <p:animEffect transition="in" filter="slide(fromTop)">
                                      <p:cBhvr>
                                        <p:cTn id="53" dur="500"/>
                                        <p:tgtEl>
                                          <p:spTgt spid="6156"/>
                                        </p:tgtEl>
                                      </p:cBhvr>
                                    </p:animEffect>
                                  </p:childTnLst>
                                </p:cTn>
                              </p:par>
                            </p:childTnLst>
                          </p:cTn>
                        </p:par>
                        <p:par>
                          <p:cTn id="54" fill="hold" nodeType="afterGroup">
                            <p:stCondLst>
                              <p:cond delay="7220"/>
                            </p:stCondLst>
                            <p:childTnLst>
                              <p:par>
                                <p:cTn id="55" presetID="49" presetClass="entr" presetSubtype="0" decel="100000" fill="hold" nodeType="afterEffect">
                                  <p:stCondLst>
                                    <p:cond delay="0"/>
                                  </p:stCondLst>
                                  <p:childTnLst>
                                    <p:set>
                                      <p:cBhvr>
                                        <p:cTn id="56" dur="1" fill="hold">
                                          <p:stCondLst>
                                            <p:cond delay="0"/>
                                          </p:stCondLst>
                                        </p:cTn>
                                        <p:tgtEl>
                                          <p:spTgt spid="6192"/>
                                        </p:tgtEl>
                                        <p:attrNameLst>
                                          <p:attrName>style.visibility</p:attrName>
                                        </p:attrNameLst>
                                      </p:cBhvr>
                                      <p:to>
                                        <p:strVal val="visible"/>
                                      </p:to>
                                    </p:set>
                                    <p:anim calcmode="lin" valueType="num">
                                      <p:cBhvr>
                                        <p:cTn id="57" dur="500" fill="hold"/>
                                        <p:tgtEl>
                                          <p:spTgt spid="6192"/>
                                        </p:tgtEl>
                                        <p:attrNameLst>
                                          <p:attrName>ppt_w</p:attrName>
                                        </p:attrNameLst>
                                      </p:cBhvr>
                                      <p:tavLst>
                                        <p:tav tm="0">
                                          <p:val>
                                            <p:fltVal val="0"/>
                                          </p:val>
                                        </p:tav>
                                        <p:tav tm="100000">
                                          <p:val>
                                            <p:strVal val="#ppt_w"/>
                                          </p:val>
                                        </p:tav>
                                      </p:tavLst>
                                    </p:anim>
                                    <p:anim calcmode="lin" valueType="num">
                                      <p:cBhvr>
                                        <p:cTn id="58" dur="500" fill="hold"/>
                                        <p:tgtEl>
                                          <p:spTgt spid="6192"/>
                                        </p:tgtEl>
                                        <p:attrNameLst>
                                          <p:attrName>ppt_h</p:attrName>
                                        </p:attrNameLst>
                                      </p:cBhvr>
                                      <p:tavLst>
                                        <p:tav tm="0">
                                          <p:val>
                                            <p:fltVal val="0"/>
                                          </p:val>
                                        </p:tav>
                                        <p:tav tm="100000">
                                          <p:val>
                                            <p:strVal val="#ppt_h"/>
                                          </p:val>
                                        </p:tav>
                                      </p:tavLst>
                                    </p:anim>
                                    <p:anim calcmode="lin" valueType="num">
                                      <p:cBhvr>
                                        <p:cTn id="59" dur="500" fill="hold"/>
                                        <p:tgtEl>
                                          <p:spTgt spid="6192"/>
                                        </p:tgtEl>
                                        <p:attrNameLst>
                                          <p:attrName>style.rotation</p:attrName>
                                        </p:attrNameLst>
                                      </p:cBhvr>
                                      <p:tavLst>
                                        <p:tav tm="0">
                                          <p:val>
                                            <p:fltVal val="360"/>
                                          </p:val>
                                        </p:tav>
                                        <p:tav tm="100000">
                                          <p:val>
                                            <p:fltVal val="0"/>
                                          </p:val>
                                        </p:tav>
                                      </p:tavLst>
                                    </p:anim>
                                    <p:animEffect transition="in" filter="fade">
                                      <p:cBhvr>
                                        <p:cTn id="60" dur="500"/>
                                        <p:tgtEl>
                                          <p:spTgt spid="6192"/>
                                        </p:tgtEl>
                                      </p:cBhvr>
                                    </p:animEffect>
                                  </p:childTnLst>
                                </p:cTn>
                              </p:par>
                            </p:childTnLst>
                          </p:cTn>
                        </p:par>
                        <p:par>
                          <p:cTn id="61" fill="hold" nodeType="afterGroup">
                            <p:stCondLst>
                              <p:cond delay="7720"/>
                            </p:stCondLst>
                            <p:childTnLst>
                              <p:par>
                                <p:cTn id="62" presetID="17" presetClass="entr" presetSubtype="8" fill="hold" nodeType="afterEffect">
                                  <p:stCondLst>
                                    <p:cond delay="0"/>
                                  </p:stCondLst>
                                  <p:childTnLst>
                                    <p:set>
                                      <p:cBhvr>
                                        <p:cTn id="63" dur="1" fill="hold">
                                          <p:stCondLst>
                                            <p:cond delay="0"/>
                                          </p:stCondLst>
                                        </p:cTn>
                                        <p:tgtEl>
                                          <p:spTgt spid="6150"/>
                                        </p:tgtEl>
                                        <p:attrNameLst>
                                          <p:attrName>style.visibility</p:attrName>
                                        </p:attrNameLst>
                                      </p:cBhvr>
                                      <p:to>
                                        <p:strVal val="visible"/>
                                      </p:to>
                                    </p:set>
                                    <p:anim calcmode="lin" valueType="num">
                                      <p:cBhvr>
                                        <p:cTn id="64" dur="1000" fill="hold"/>
                                        <p:tgtEl>
                                          <p:spTgt spid="6150"/>
                                        </p:tgtEl>
                                        <p:attrNameLst>
                                          <p:attrName>ppt_x</p:attrName>
                                        </p:attrNameLst>
                                      </p:cBhvr>
                                      <p:tavLst>
                                        <p:tav tm="0">
                                          <p:val>
                                            <p:strVal val="#ppt_x-#ppt_w/2"/>
                                          </p:val>
                                        </p:tav>
                                        <p:tav tm="100000">
                                          <p:val>
                                            <p:strVal val="#ppt_x"/>
                                          </p:val>
                                        </p:tav>
                                      </p:tavLst>
                                    </p:anim>
                                    <p:anim calcmode="lin" valueType="num">
                                      <p:cBhvr>
                                        <p:cTn id="65" dur="1000" fill="hold"/>
                                        <p:tgtEl>
                                          <p:spTgt spid="6150"/>
                                        </p:tgtEl>
                                        <p:attrNameLst>
                                          <p:attrName>ppt_y</p:attrName>
                                        </p:attrNameLst>
                                      </p:cBhvr>
                                      <p:tavLst>
                                        <p:tav tm="0">
                                          <p:val>
                                            <p:strVal val="#ppt_y"/>
                                          </p:val>
                                        </p:tav>
                                        <p:tav tm="100000">
                                          <p:val>
                                            <p:strVal val="#ppt_y"/>
                                          </p:val>
                                        </p:tav>
                                      </p:tavLst>
                                    </p:anim>
                                    <p:anim calcmode="lin" valueType="num">
                                      <p:cBhvr>
                                        <p:cTn id="66" dur="1000" fill="hold"/>
                                        <p:tgtEl>
                                          <p:spTgt spid="6150"/>
                                        </p:tgtEl>
                                        <p:attrNameLst>
                                          <p:attrName>ppt_w</p:attrName>
                                        </p:attrNameLst>
                                      </p:cBhvr>
                                      <p:tavLst>
                                        <p:tav tm="0">
                                          <p:val>
                                            <p:fltVal val="0"/>
                                          </p:val>
                                        </p:tav>
                                        <p:tav tm="100000">
                                          <p:val>
                                            <p:strVal val="#ppt_w"/>
                                          </p:val>
                                        </p:tav>
                                      </p:tavLst>
                                    </p:anim>
                                    <p:anim calcmode="lin" valueType="num">
                                      <p:cBhvr>
                                        <p:cTn id="67" dur="1000" fill="hold"/>
                                        <p:tgtEl>
                                          <p:spTgt spid="6150"/>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8720"/>
                            </p:stCondLst>
                            <p:childTnLst>
                              <p:par>
                                <p:cTn id="69" presetID="49" presetClass="entr" presetSubtype="0" decel="100000" fill="hold" nodeType="afterEffect">
                                  <p:stCondLst>
                                    <p:cond delay="0"/>
                                  </p:stCondLst>
                                  <p:childTnLst>
                                    <p:set>
                                      <p:cBhvr>
                                        <p:cTn id="70" dur="1" fill="hold">
                                          <p:stCondLst>
                                            <p:cond delay="0"/>
                                          </p:stCondLst>
                                        </p:cTn>
                                        <p:tgtEl>
                                          <p:spTgt spid="6290"/>
                                        </p:tgtEl>
                                        <p:attrNameLst>
                                          <p:attrName>style.visibility</p:attrName>
                                        </p:attrNameLst>
                                      </p:cBhvr>
                                      <p:to>
                                        <p:strVal val="visible"/>
                                      </p:to>
                                    </p:set>
                                    <p:anim calcmode="lin" valueType="num">
                                      <p:cBhvr>
                                        <p:cTn id="71" dur="500" fill="hold"/>
                                        <p:tgtEl>
                                          <p:spTgt spid="6290"/>
                                        </p:tgtEl>
                                        <p:attrNameLst>
                                          <p:attrName>ppt_w</p:attrName>
                                        </p:attrNameLst>
                                      </p:cBhvr>
                                      <p:tavLst>
                                        <p:tav tm="0">
                                          <p:val>
                                            <p:fltVal val="0"/>
                                          </p:val>
                                        </p:tav>
                                        <p:tav tm="100000">
                                          <p:val>
                                            <p:strVal val="#ppt_w"/>
                                          </p:val>
                                        </p:tav>
                                      </p:tavLst>
                                    </p:anim>
                                    <p:anim calcmode="lin" valueType="num">
                                      <p:cBhvr>
                                        <p:cTn id="72" dur="500" fill="hold"/>
                                        <p:tgtEl>
                                          <p:spTgt spid="6290"/>
                                        </p:tgtEl>
                                        <p:attrNameLst>
                                          <p:attrName>ppt_h</p:attrName>
                                        </p:attrNameLst>
                                      </p:cBhvr>
                                      <p:tavLst>
                                        <p:tav tm="0">
                                          <p:val>
                                            <p:fltVal val="0"/>
                                          </p:val>
                                        </p:tav>
                                        <p:tav tm="100000">
                                          <p:val>
                                            <p:strVal val="#ppt_h"/>
                                          </p:val>
                                        </p:tav>
                                      </p:tavLst>
                                    </p:anim>
                                    <p:anim calcmode="lin" valueType="num">
                                      <p:cBhvr>
                                        <p:cTn id="73" dur="500" fill="hold"/>
                                        <p:tgtEl>
                                          <p:spTgt spid="6290"/>
                                        </p:tgtEl>
                                        <p:attrNameLst>
                                          <p:attrName>style.rotation</p:attrName>
                                        </p:attrNameLst>
                                      </p:cBhvr>
                                      <p:tavLst>
                                        <p:tav tm="0">
                                          <p:val>
                                            <p:fltVal val="360"/>
                                          </p:val>
                                        </p:tav>
                                        <p:tav tm="100000">
                                          <p:val>
                                            <p:fltVal val="0"/>
                                          </p:val>
                                        </p:tav>
                                      </p:tavLst>
                                    </p:anim>
                                    <p:animEffect transition="in" filter="fade">
                                      <p:cBhvr>
                                        <p:cTn id="74" dur="500"/>
                                        <p:tgtEl>
                                          <p:spTgt spid="629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7247"/>
                                        </p:tgtEl>
                                        <p:attrNameLst>
                                          <p:attrName>style.visibility</p:attrName>
                                        </p:attrNameLst>
                                      </p:cBhvr>
                                      <p:to>
                                        <p:strVal val="visible"/>
                                      </p:to>
                                    </p:set>
                                    <p:animEffect transition="in" filter="barn(inVertical)">
                                      <p:cBhvr>
                                        <p:cTn id="79" dur="500"/>
                                        <p:tgtEl>
                                          <p:spTgt spid="724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21" fill="hold" nodeType="clickEffect">
                                  <p:stCondLst>
                                    <p:cond delay="0"/>
                                  </p:stCondLst>
                                  <p:childTnLst>
                                    <p:set>
                                      <p:cBhvr>
                                        <p:cTn id="83" dur="1" fill="hold">
                                          <p:stCondLst>
                                            <p:cond delay="0"/>
                                          </p:stCondLst>
                                        </p:cTn>
                                        <p:tgtEl>
                                          <p:spTgt spid="64">
                                            <p:txEl>
                                              <p:pRg st="0" end="0"/>
                                            </p:txEl>
                                          </p:spTgt>
                                        </p:tgtEl>
                                        <p:attrNameLst>
                                          <p:attrName>style.visibility</p:attrName>
                                        </p:attrNameLst>
                                      </p:cBhvr>
                                      <p:to>
                                        <p:strVal val="visible"/>
                                      </p:to>
                                    </p:set>
                                    <p:animEffect transition="in" filter="barn(inVertical)">
                                      <p:cBhvr>
                                        <p:cTn id="84" dur="500"/>
                                        <p:tgtEl>
                                          <p:spTgt spid="64">
                                            <p:txEl>
                                              <p:pRg st="0" end="0"/>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nodeType="clickEffect">
                                  <p:stCondLst>
                                    <p:cond delay="0"/>
                                  </p:stCondLst>
                                  <p:childTnLst>
                                    <p:set>
                                      <p:cBhvr>
                                        <p:cTn id="88" dur="1" fill="hold">
                                          <p:stCondLst>
                                            <p:cond delay="0"/>
                                          </p:stCondLst>
                                        </p:cTn>
                                        <p:tgtEl>
                                          <p:spTgt spid="6210"/>
                                        </p:tgtEl>
                                        <p:attrNameLst>
                                          <p:attrName>style.visibility</p:attrName>
                                        </p:attrNameLst>
                                      </p:cBhvr>
                                      <p:to>
                                        <p:strVal val="visible"/>
                                      </p:to>
                                    </p:set>
                                    <p:animEffect transition="in" filter="dissolve">
                                      <p:cBhvr>
                                        <p:cTn id="89" dur="500"/>
                                        <p:tgtEl>
                                          <p:spTgt spid="6210"/>
                                        </p:tgtEl>
                                      </p:cBhvr>
                                    </p:animEffect>
                                  </p:childTnLst>
                                </p:cTn>
                              </p:par>
                            </p:childTnLst>
                          </p:cTn>
                        </p:par>
                        <p:par>
                          <p:cTn id="90" fill="hold" nodeType="afterGroup">
                            <p:stCondLst>
                              <p:cond delay="500"/>
                            </p:stCondLst>
                            <p:childTnLst>
                              <p:par>
                                <p:cTn id="91" presetID="1" presetClass="entr" presetSubtype="0" fill="hold" grpId="0" nodeType="afterEffect">
                                  <p:stCondLst>
                                    <p:cond delay="0"/>
                                  </p:stCondLst>
                                  <p:childTnLst>
                                    <p:set>
                                      <p:cBhvr>
                                        <p:cTn id="92"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childTnLst>
                          </p:cTn>
                        </p:par>
                        <p:par>
                          <p:cTn id="93" fill="hold" nodeType="afterGroup">
                            <p:stCondLst>
                              <p:cond delay="500"/>
                            </p:stCondLst>
                            <p:childTnLst>
                              <p:par>
                                <p:cTn id="94" presetID="1" presetClass="entr" presetSubtype="0" fill="hold" grpId="0" nodeType="afterEffect">
                                  <p:stCondLst>
                                    <p:cond delay="1000"/>
                                  </p:stCondLst>
                                  <p:childTnLst>
                                    <p:set>
                                      <p:cBhvr>
                                        <p:cTn id="95"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click.wav"/>
                                        </p:tgtEl>
                                      </p:cMediaNode>
                                    </p:audio>
                                  </p:subTnLst>
                                </p:cTn>
                              </p:par>
                            </p:childTnLst>
                          </p:cTn>
                        </p:par>
                        <p:par>
                          <p:cTn id="96" fill="hold" nodeType="afterGroup">
                            <p:stCondLst>
                              <p:cond delay="1500"/>
                            </p:stCondLst>
                            <p:childTnLst>
                              <p:par>
                                <p:cTn id="97" presetID="1" presetClass="entr" presetSubtype="0" fill="hold" grpId="0" nodeType="afterEffect">
                                  <p:stCondLst>
                                    <p:cond delay="1000"/>
                                  </p:stCondLst>
                                  <p:childTnLst>
                                    <p:set>
                                      <p:cBhvr>
                                        <p:cTn id="98"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childTnLst>
                          </p:cTn>
                        </p:par>
                        <p:par>
                          <p:cTn id="99" fill="hold" nodeType="afterGroup">
                            <p:stCondLst>
                              <p:cond delay="2500"/>
                            </p:stCondLst>
                            <p:childTnLst>
                              <p:par>
                                <p:cTn id="100" presetID="1" presetClass="entr" presetSubtype="0" fill="hold" grpId="0" nodeType="afterEffect">
                                  <p:stCondLst>
                                    <p:cond delay="1000"/>
                                  </p:stCondLst>
                                  <p:childTnLst>
                                    <p:set>
                                      <p:cBhvr>
                                        <p:cTn id="10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childTnLst>
                          </p:cTn>
                        </p:par>
                        <p:par>
                          <p:cTn id="102" fill="hold" nodeType="afterGroup">
                            <p:stCondLst>
                              <p:cond delay="3500"/>
                            </p:stCondLst>
                            <p:childTnLst>
                              <p:par>
                                <p:cTn id="103" presetID="1" presetClass="entr" presetSubtype="0" fill="hold" grpId="0" nodeType="afterEffect">
                                  <p:stCondLst>
                                    <p:cond delay="1000"/>
                                  </p:stCondLst>
                                  <p:childTnLst>
                                    <p:set>
                                      <p:cBhvr>
                                        <p:cTn id="104"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childTnLst>
                          </p:cTn>
                        </p:par>
                        <p:par>
                          <p:cTn id="105" fill="hold" nodeType="afterGroup">
                            <p:stCondLst>
                              <p:cond delay="4500"/>
                            </p:stCondLst>
                            <p:childTnLst>
                              <p:par>
                                <p:cTn id="106" presetID="1" presetClass="entr" presetSubtype="0" fill="hold" grpId="0" nodeType="afterEffect">
                                  <p:stCondLst>
                                    <p:cond delay="1000"/>
                                  </p:stCondLst>
                                  <p:childTnLst>
                                    <p:set>
                                      <p:cBhvr>
                                        <p:cTn id="10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3" name="click.wav"/>
                                        </p:tgtEl>
                                      </p:cMediaNode>
                                    </p:audio>
                                  </p:subTnLst>
                                </p:cTn>
                              </p:par>
                            </p:childTnLst>
                          </p:cTn>
                        </p:par>
                        <p:par>
                          <p:cTn id="108" fill="hold" nodeType="afterGroup">
                            <p:stCondLst>
                              <p:cond delay="5500"/>
                            </p:stCondLst>
                            <p:childTnLst>
                              <p:par>
                                <p:cTn id="109" presetID="1" presetClass="entr" presetSubtype="0" fill="hold" grpId="0" nodeType="afterEffect">
                                  <p:stCondLst>
                                    <p:cond delay="1000"/>
                                  </p:stCondLst>
                                  <p:childTnLst>
                                    <p:set>
                                      <p:cBhvr>
                                        <p:cTn id="11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childTnLst>
                          </p:cTn>
                        </p:par>
                        <p:par>
                          <p:cTn id="111" fill="hold" nodeType="afterGroup">
                            <p:stCondLst>
                              <p:cond delay="6500"/>
                            </p:stCondLst>
                            <p:childTnLst>
                              <p:par>
                                <p:cTn id="112" presetID="1" presetClass="entr" presetSubtype="0" fill="hold" grpId="0" nodeType="afterEffect">
                                  <p:stCondLst>
                                    <p:cond delay="1000"/>
                                  </p:stCondLst>
                                  <p:childTnLst>
                                    <p:set>
                                      <p:cBhvr>
                                        <p:cTn id="113"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childTnLst>
                          </p:cTn>
                        </p:par>
                        <p:par>
                          <p:cTn id="114" fill="hold" nodeType="afterGroup">
                            <p:stCondLst>
                              <p:cond delay="7500"/>
                            </p:stCondLst>
                            <p:childTnLst>
                              <p:par>
                                <p:cTn id="115" presetID="1" presetClass="entr" presetSubtype="0" fill="hold" grpId="0" nodeType="afterEffect">
                                  <p:stCondLst>
                                    <p:cond delay="1000"/>
                                  </p:stCondLst>
                                  <p:childTnLst>
                                    <p:set>
                                      <p:cBhvr>
                                        <p:cTn id="116"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childTnLst>
                          </p:cTn>
                        </p:par>
                        <p:par>
                          <p:cTn id="117" fill="hold" nodeType="afterGroup">
                            <p:stCondLst>
                              <p:cond delay="8500"/>
                            </p:stCondLst>
                            <p:childTnLst>
                              <p:par>
                                <p:cTn id="118" presetID="1" presetClass="entr" presetSubtype="0" fill="hold" grpId="0" nodeType="afterEffect">
                                  <p:stCondLst>
                                    <p:cond delay="1000"/>
                                  </p:stCondLst>
                                  <p:childTnLst>
                                    <p:set>
                                      <p:cBhvr>
                                        <p:cTn id="119"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3" name="click.wav"/>
                                        </p:tgtEl>
                                      </p:cMediaNode>
                                    </p:audio>
                                  </p:subTnLst>
                                </p:cTn>
                              </p:par>
                            </p:childTnLst>
                          </p:cTn>
                        </p:par>
                        <p:par>
                          <p:cTn id="120" fill="hold" nodeType="afterGroup">
                            <p:stCondLst>
                              <p:cond delay="9500"/>
                            </p:stCondLst>
                            <p:childTnLst>
                              <p:par>
                                <p:cTn id="121" presetID="1" presetClass="entr" presetSubtype="0" fill="hold" grpId="0" nodeType="afterEffect">
                                  <p:stCondLst>
                                    <p:cond delay="1000"/>
                                  </p:stCondLst>
                                  <p:childTnLst>
                                    <p:set>
                                      <p:cBhvr>
                                        <p:cTn id="122"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childTnLst>
                          </p:cTn>
                        </p:par>
                        <p:par>
                          <p:cTn id="123" fill="hold" nodeType="afterGroup">
                            <p:stCondLst>
                              <p:cond delay="10500"/>
                            </p:stCondLst>
                            <p:childTnLst>
                              <p:par>
                                <p:cTn id="124" presetID="1" presetClass="entr" presetSubtype="0" fill="hold" grpId="0" nodeType="afterEffect">
                                  <p:stCondLst>
                                    <p:cond delay="1000"/>
                                  </p:stCondLst>
                                  <p:childTnLst>
                                    <p:set>
                                      <p:cBhvr>
                                        <p:cTn id="125"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childTnLst>
                          </p:cTn>
                        </p:par>
                        <p:par>
                          <p:cTn id="126" fill="hold" nodeType="afterGroup">
                            <p:stCondLst>
                              <p:cond delay="11500"/>
                            </p:stCondLst>
                            <p:childTnLst>
                              <p:par>
                                <p:cTn id="127" presetID="1" presetClass="entr" presetSubtype="0" fill="hold" grpId="0" nodeType="afterEffect">
                                  <p:stCondLst>
                                    <p:cond delay="1000"/>
                                  </p:stCondLst>
                                  <p:childTnLst>
                                    <p:set>
                                      <p:cBhvr>
                                        <p:cTn id="128"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3" name="click.wav"/>
                                        </p:tgtEl>
                                      </p:cMediaNode>
                                    </p:audio>
                                  </p:subTnLst>
                                </p:cTn>
                              </p:par>
                            </p:childTnLst>
                          </p:cTn>
                        </p:par>
                        <p:par>
                          <p:cTn id="129" fill="hold" nodeType="afterGroup">
                            <p:stCondLst>
                              <p:cond delay="12500"/>
                            </p:stCondLst>
                            <p:childTnLst>
                              <p:par>
                                <p:cTn id="130" presetID="1" presetClass="entr" presetSubtype="0" fill="hold" grpId="0" nodeType="afterEffect">
                                  <p:stCondLst>
                                    <p:cond delay="1000"/>
                                  </p:stCondLst>
                                  <p:childTnLst>
                                    <p:set>
                                      <p:cBhvr>
                                        <p:cTn id="131"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3" name="click.wav"/>
                                        </p:tgtEl>
                                      </p:cMediaNode>
                                    </p:audio>
                                  </p:subTnLst>
                                </p:cTn>
                              </p:par>
                            </p:childTnLst>
                          </p:cTn>
                        </p:par>
                        <p:par>
                          <p:cTn id="132" fill="hold" nodeType="afterGroup">
                            <p:stCondLst>
                              <p:cond delay="13500"/>
                            </p:stCondLst>
                            <p:childTnLst>
                              <p:par>
                                <p:cTn id="133" presetID="1" presetClass="entr" presetSubtype="0" fill="hold" grpId="0" nodeType="afterEffect">
                                  <p:stCondLst>
                                    <p:cond delay="1000"/>
                                  </p:stCondLst>
                                  <p:childTnLst>
                                    <p:set>
                                      <p:cBhvr>
                                        <p:cTn id="134"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childTnLst>
                          </p:cTn>
                        </p:par>
                        <p:par>
                          <p:cTn id="135" fill="hold" nodeType="afterGroup">
                            <p:stCondLst>
                              <p:cond delay="14500"/>
                            </p:stCondLst>
                            <p:childTnLst>
                              <p:par>
                                <p:cTn id="136" presetID="1" presetClass="entr" presetSubtype="0" fill="hold" grpId="0" nodeType="afterEffect">
                                  <p:stCondLst>
                                    <p:cond delay="1000"/>
                                  </p:stCondLst>
                                  <p:childTnLst>
                                    <p:set>
                                      <p:cBhvr>
                                        <p:cTn id="137"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childTnLst>
                          </p:cTn>
                        </p:par>
                        <p:par>
                          <p:cTn id="138" fill="hold" nodeType="afterGroup">
                            <p:stCondLst>
                              <p:cond delay="15500"/>
                            </p:stCondLst>
                            <p:childTnLst>
                              <p:par>
                                <p:cTn id="139" presetID="1" presetClass="entr" presetSubtype="0" fill="hold" grpId="0" nodeType="afterEffect">
                                  <p:stCondLst>
                                    <p:cond delay="1000"/>
                                  </p:stCondLst>
                                  <p:childTnLst>
                                    <p:set>
                                      <p:cBhvr>
                                        <p:cTn id="140"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childTnLst>
                          </p:cTn>
                        </p:par>
                        <p:par>
                          <p:cTn id="141" fill="hold" nodeType="afterGroup">
                            <p:stCondLst>
                              <p:cond delay="16500"/>
                            </p:stCondLst>
                            <p:childTnLst>
                              <p:par>
                                <p:cTn id="142" presetID="1" presetClass="entr" presetSubtype="0" fill="hold" grpId="0" nodeType="afterEffect">
                                  <p:stCondLst>
                                    <p:cond delay="1000"/>
                                  </p:stCondLst>
                                  <p:childTnLst>
                                    <p:set>
                                      <p:cBhvr>
                                        <p:cTn id="143"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3" name="click.wav"/>
                                        </p:tgtEl>
                                      </p:cMediaNode>
                                    </p:audio>
                                  </p:subTnLst>
                                </p:cTn>
                              </p:par>
                            </p:childTnLst>
                          </p:cTn>
                        </p:par>
                        <p:par>
                          <p:cTn id="144" fill="hold" nodeType="afterGroup">
                            <p:stCondLst>
                              <p:cond delay="17500"/>
                            </p:stCondLst>
                            <p:childTnLst>
                              <p:par>
                                <p:cTn id="145" presetID="1" presetClass="entr" presetSubtype="0" fill="hold" grpId="0" nodeType="afterEffect">
                                  <p:stCondLst>
                                    <p:cond delay="1000"/>
                                  </p:stCondLst>
                                  <p:childTnLst>
                                    <p:set>
                                      <p:cBhvr>
                                        <p:cTn id="14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childTnLst>
                          </p:cTn>
                        </p:par>
                        <p:par>
                          <p:cTn id="147" fill="hold" nodeType="afterGroup">
                            <p:stCondLst>
                              <p:cond delay="18500"/>
                            </p:stCondLst>
                            <p:childTnLst>
                              <p:par>
                                <p:cTn id="148" presetID="1" presetClass="entr" presetSubtype="0" fill="hold" grpId="0" nodeType="afterEffect">
                                  <p:stCondLst>
                                    <p:cond delay="1000"/>
                                  </p:stCondLst>
                                  <p:childTnLst>
                                    <p:set>
                                      <p:cBhvr>
                                        <p:cTn id="14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childTnLst>
                          </p:cTn>
                        </p:par>
                        <p:par>
                          <p:cTn id="150" fill="hold" nodeType="afterGroup">
                            <p:stCondLst>
                              <p:cond delay="19500"/>
                            </p:stCondLst>
                            <p:childTnLst>
                              <p:par>
                                <p:cTn id="151" presetID="1" presetClass="entr" presetSubtype="0" fill="hold" grpId="0" nodeType="afterEffect">
                                  <p:stCondLst>
                                    <p:cond delay="1000"/>
                                  </p:stCondLst>
                                  <p:childTnLst>
                                    <p:set>
                                      <p:cBhvr>
                                        <p:cTn id="15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childTnLst>
                          </p:cTn>
                        </p:par>
                        <p:par>
                          <p:cTn id="153" fill="hold" nodeType="afterGroup">
                            <p:stCondLst>
                              <p:cond delay="20500"/>
                            </p:stCondLst>
                            <p:childTnLst>
                              <p:par>
                                <p:cTn id="154" presetID="1" presetClass="entr" presetSubtype="0" fill="hold" grpId="0" nodeType="afterEffect">
                                  <p:stCondLst>
                                    <p:cond delay="1000"/>
                                  </p:stCondLst>
                                  <p:childTnLst>
                                    <p:set>
                                      <p:cBhvr>
                                        <p:cTn id="15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3" name="click.wav"/>
                                        </p:tgtEl>
                                      </p:cMediaNode>
                                    </p:audio>
                                  </p:subTnLst>
                                </p:cTn>
                              </p:par>
                            </p:childTnLst>
                          </p:cTn>
                        </p:par>
                        <p:par>
                          <p:cTn id="156" fill="hold" nodeType="afterGroup">
                            <p:stCondLst>
                              <p:cond delay="21500"/>
                            </p:stCondLst>
                            <p:childTnLst>
                              <p:par>
                                <p:cTn id="157" presetID="1" presetClass="entr" presetSubtype="0" fill="hold" grpId="0" nodeType="afterEffect">
                                  <p:stCondLst>
                                    <p:cond delay="1000"/>
                                  </p:stCondLst>
                                  <p:childTnLst>
                                    <p:set>
                                      <p:cBhvr>
                                        <p:cTn id="15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childTnLst>
                          </p:cTn>
                        </p:par>
                        <p:par>
                          <p:cTn id="159" fill="hold" nodeType="afterGroup">
                            <p:stCondLst>
                              <p:cond delay="22500"/>
                            </p:stCondLst>
                            <p:childTnLst>
                              <p:par>
                                <p:cTn id="160" presetID="1" presetClass="entr" presetSubtype="0" fill="hold" grpId="0" nodeType="afterEffect">
                                  <p:stCondLst>
                                    <p:cond delay="1000"/>
                                  </p:stCondLst>
                                  <p:childTnLst>
                                    <p:set>
                                      <p:cBhvr>
                                        <p:cTn id="161" dur="1" fill="hold">
                                          <p:stCondLst>
                                            <p:cond delay="0"/>
                                          </p:stCondLst>
                                        </p:cTn>
                                        <p:tgtEl>
                                          <p:spTgt spid="24"/>
                                        </p:tgtEl>
                                        <p:attrNameLst>
                                          <p:attrName>style.visibility</p:attrName>
                                        </p:attrNameLst>
                                      </p:cBhvr>
                                      <p:to>
                                        <p:strVal val="visible"/>
                                      </p:to>
                                    </p:set>
                                  </p:childTnLst>
                                  <p:subTnLst>
                                    <p:audio>
                                      <p:cMediaNode vol="94000">
                                        <p:cTn display="0" masterRel="sameClick">
                                          <p:stCondLst>
                                            <p:cond evt="begin" delay="0">
                                              <p:tn val="160"/>
                                            </p:cond>
                                          </p:stCondLst>
                                          <p:endCondLst>
                                            <p:cond evt="onStopAudio" delay="0">
                                              <p:tgtEl>
                                                <p:sldTgt/>
                                              </p:tgtEl>
                                            </p:cond>
                                          </p:endCondLst>
                                        </p:cTn>
                                        <p:tgtEl>
                                          <p:sndTgt r:embed="rId3" name="click.wav"/>
                                        </p:tgtEl>
                                      </p:cMediaNode>
                                    </p:audio>
                                  </p:subTnLst>
                                </p:cTn>
                              </p:par>
                            </p:childTnLst>
                          </p:cTn>
                        </p:par>
                        <p:par>
                          <p:cTn id="162" fill="hold" nodeType="afterGroup">
                            <p:stCondLst>
                              <p:cond delay="23500"/>
                            </p:stCondLst>
                            <p:childTnLst>
                              <p:par>
                                <p:cTn id="163" presetID="1" presetClass="entr" presetSubtype="0" fill="hold" grpId="0" nodeType="afterEffect">
                                  <p:stCondLst>
                                    <p:cond delay="1000"/>
                                  </p:stCondLst>
                                  <p:childTnLst>
                                    <p:set>
                                      <p:cBhvr>
                                        <p:cTn id="164" dur="1" fill="hold">
                                          <p:stCondLst>
                                            <p:cond delay="0"/>
                                          </p:stCondLst>
                                        </p:cTn>
                                        <p:tgtEl>
                                          <p:spTgt spid="25"/>
                                        </p:tgtEl>
                                        <p:attrNameLst>
                                          <p:attrName>style.visibility</p:attrName>
                                        </p:attrNameLst>
                                      </p:cBhvr>
                                      <p:to>
                                        <p:strVal val="visible"/>
                                      </p:to>
                                    </p:set>
                                  </p:childTnLst>
                                  <p:subTnLst>
                                    <p:audio>
                                      <p:cMediaNode vol="94000">
                                        <p:cTn display="0" masterRel="sameClick">
                                          <p:stCondLst>
                                            <p:cond evt="begin" delay="0">
                                              <p:tn val="163"/>
                                            </p:cond>
                                          </p:stCondLst>
                                          <p:endCondLst>
                                            <p:cond evt="onStopAudio" delay="0">
                                              <p:tgtEl>
                                                <p:sldTgt/>
                                              </p:tgtEl>
                                            </p:cond>
                                          </p:endCondLst>
                                        </p:cTn>
                                        <p:tgtEl>
                                          <p:sndTgt r:embed="rId3" name="click.wav"/>
                                        </p:tgtEl>
                                      </p:cMediaNode>
                                    </p:audio>
                                  </p:subTnLst>
                                </p:cTn>
                              </p:par>
                            </p:childTnLst>
                          </p:cTn>
                        </p:par>
                        <p:par>
                          <p:cTn id="165" fill="hold" nodeType="afterGroup">
                            <p:stCondLst>
                              <p:cond delay="24500"/>
                            </p:stCondLst>
                            <p:childTnLst>
                              <p:par>
                                <p:cTn id="166" presetID="1" presetClass="entr" presetSubtype="0" fill="hold" grpId="0" nodeType="afterEffect">
                                  <p:stCondLst>
                                    <p:cond delay="1000"/>
                                  </p:stCondLst>
                                  <p:childTnLst>
                                    <p:set>
                                      <p:cBhvr>
                                        <p:cTn id="16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3" name="click.wav"/>
                                        </p:tgtEl>
                                      </p:cMediaNode>
                                    </p:audio>
                                  </p:subTnLst>
                                </p:cTn>
                              </p:par>
                            </p:childTnLst>
                          </p:cTn>
                        </p:par>
                        <p:par>
                          <p:cTn id="168" fill="hold" nodeType="afterGroup">
                            <p:stCondLst>
                              <p:cond delay="25500"/>
                            </p:stCondLst>
                            <p:childTnLst>
                              <p:par>
                                <p:cTn id="169" presetID="1" presetClass="entr" presetSubtype="0" fill="hold" grpId="0" nodeType="afterEffect">
                                  <p:stCondLst>
                                    <p:cond delay="1000"/>
                                  </p:stCondLst>
                                  <p:childTnLst>
                                    <p:set>
                                      <p:cBhvr>
                                        <p:cTn id="170"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childTnLst>
                          </p:cTn>
                        </p:par>
                        <p:par>
                          <p:cTn id="171" fill="hold" nodeType="afterGroup">
                            <p:stCondLst>
                              <p:cond delay="26500"/>
                            </p:stCondLst>
                            <p:childTnLst>
                              <p:par>
                                <p:cTn id="172" presetID="1" presetClass="entr" presetSubtype="0" fill="hold" grpId="0" nodeType="afterEffect">
                                  <p:stCondLst>
                                    <p:cond delay="1000"/>
                                  </p:stCondLst>
                                  <p:childTnLst>
                                    <p:set>
                                      <p:cBhvr>
                                        <p:cTn id="173"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3" name="click.wav"/>
                                        </p:tgtEl>
                                      </p:cMediaNode>
                                    </p:audio>
                                  </p:subTnLst>
                                </p:cTn>
                              </p:par>
                            </p:childTnLst>
                          </p:cTn>
                        </p:par>
                        <p:par>
                          <p:cTn id="174" fill="hold" nodeType="afterGroup">
                            <p:stCondLst>
                              <p:cond delay="27500"/>
                            </p:stCondLst>
                            <p:childTnLst>
                              <p:par>
                                <p:cTn id="175" presetID="1" presetClass="entr" presetSubtype="0" fill="hold" grpId="0" nodeType="afterEffect">
                                  <p:stCondLst>
                                    <p:cond delay="1000"/>
                                  </p:stCondLst>
                                  <p:childTnLst>
                                    <p:set>
                                      <p:cBhvr>
                                        <p:cTn id="17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childTnLst>
                          </p:cTn>
                        </p:par>
                        <p:par>
                          <p:cTn id="177" fill="hold" nodeType="afterGroup">
                            <p:stCondLst>
                              <p:cond delay="28500"/>
                            </p:stCondLst>
                            <p:childTnLst>
                              <p:par>
                                <p:cTn id="178" presetID="1" presetClass="entr" presetSubtype="0" fill="hold" grpId="0" nodeType="afterEffect">
                                  <p:stCondLst>
                                    <p:cond delay="1000"/>
                                  </p:stCondLst>
                                  <p:childTnLst>
                                    <p:set>
                                      <p:cBhvr>
                                        <p:cTn id="17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3" name="click.wav"/>
                                        </p:tgtEl>
                                      </p:cMediaNode>
                                    </p:audio>
                                  </p:subTnLst>
                                </p:cTn>
                              </p:par>
                            </p:childTnLst>
                          </p:cTn>
                        </p:par>
                        <p:par>
                          <p:cTn id="180" fill="hold" nodeType="afterGroup">
                            <p:stCondLst>
                              <p:cond delay="29500"/>
                            </p:stCondLst>
                            <p:childTnLst>
                              <p:par>
                                <p:cTn id="181" presetID="1" presetClass="entr" presetSubtype="0" fill="hold" grpId="0" nodeType="afterEffect">
                                  <p:stCondLst>
                                    <p:cond delay="1000"/>
                                  </p:stCondLst>
                                  <p:childTnLst>
                                    <p:set>
                                      <p:cBhvr>
                                        <p:cTn id="182" dur="1" fill="hold">
                                          <p:stCondLst>
                                            <p:cond delay="0"/>
                                          </p:stCondLst>
                                        </p:cTn>
                                        <p:tgtEl>
                                          <p:spTgt spid="31"/>
                                        </p:tgtEl>
                                        <p:attrNameLst>
                                          <p:attrName>style.visibility</p:attrName>
                                        </p:attrNameLst>
                                      </p:cBhvr>
                                      <p:to>
                                        <p:strVal val="visible"/>
                                      </p:to>
                                    </p:set>
                                  </p:childTnLst>
                                  <p:subTnLst>
                                    <p:audio>
                                      <p:cMediaNode vol="100000">
                                        <p:cTn display="0" masterRel="sameClick">
                                          <p:stCondLst>
                                            <p:cond evt="begin" delay="0">
                                              <p:tn val="181"/>
                                            </p:cond>
                                          </p:stCondLst>
                                          <p:endCondLst>
                                            <p:cond evt="onStopAudio" delay="0">
                                              <p:tgtEl>
                                                <p:sldTgt/>
                                              </p:tgtEl>
                                            </p:cond>
                                          </p:endCondLst>
                                        </p:cTn>
                                        <p:tgtEl>
                                          <p:sndTgt r:embed="rId4" name="ringin.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17" presetClass="entr" presetSubtype="8" fill="hold" nodeType="clickEffect">
                                  <p:stCondLst>
                                    <p:cond delay="0"/>
                                  </p:stCondLst>
                                  <p:childTnLst>
                                    <p:set>
                                      <p:cBhvr>
                                        <p:cTn id="186" dur="1" fill="hold">
                                          <p:stCondLst>
                                            <p:cond delay="0"/>
                                          </p:stCondLst>
                                        </p:cTn>
                                        <p:tgtEl>
                                          <p:spTgt spid="6147"/>
                                        </p:tgtEl>
                                        <p:attrNameLst>
                                          <p:attrName>style.visibility</p:attrName>
                                        </p:attrNameLst>
                                      </p:cBhvr>
                                      <p:to>
                                        <p:strVal val="visible"/>
                                      </p:to>
                                    </p:set>
                                    <p:anim calcmode="lin" valueType="num">
                                      <p:cBhvr>
                                        <p:cTn id="187" dur="500" fill="hold"/>
                                        <p:tgtEl>
                                          <p:spTgt spid="6147"/>
                                        </p:tgtEl>
                                        <p:attrNameLst>
                                          <p:attrName>ppt_x</p:attrName>
                                        </p:attrNameLst>
                                      </p:cBhvr>
                                      <p:tavLst>
                                        <p:tav tm="0">
                                          <p:val>
                                            <p:strVal val="#ppt_x-#ppt_w/2"/>
                                          </p:val>
                                        </p:tav>
                                        <p:tav tm="100000">
                                          <p:val>
                                            <p:strVal val="#ppt_x"/>
                                          </p:val>
                                        </p:tav>
                                      </p:tavLst>
                                    </p:anim>
                                    <p:anim calcmode="lin" valueType="num">
                                      <p:cBhvr>
                                        <p:cTn id="188" dur="500" fill="hold"/>
                                        <p:tgtEl>
                                          <p:spTgt spid="6147"/>
                                        </p:tgtEl>
                                        <p:attrNameLst>
                                          <p:attrName>ppt_y</p:attrName>
                                        </p:attrNameLst>
                                      </p:cBhvr>
                                      <p:tavLst>
                                        <p:tav tm="0">
                                          <p:val>
                                            <p:strVal val="#ppt_y"/>
                                          </p:val>
                                        </p:tav>
                                        <p:tav tm="100000">
                                          <p:val>
                                            <p:strVal val="#ppt_y"/>
                                          </p:val>
                                        </p:tav>
                                      </p:tavLst>
                                    </p:anim>
                                    <p:anim calcmode="lin" valueType="num">
                                      <p:cBhvr>
                                        <p:cTn id="189" dur="500" fill="hold"/>
                                        <p:tgtEl>
                                          <p:spTgt spid="6147"/>
                                        </p:tgtEl>
                                        <p:attrNameLst>
                                          <p:attrName>ppt_w</p:attrName>
                                        </p:attrNameLst>
                                      </p:cBhvr>
                                      <p:tavLst>
                                        <p:tav tm="0">
                                          <p:val>
                                            <p:fltVal val="0"/>
                                          </p:val>
                                        </p:tav>
                                        <p:tav tm="100000">
                                          <p:val>
                                            <p:strVal val="#ppt_w"/>
                                          </p:val>
                                        </p:tav>
                                      </p:tavLst>
                                    </p:anim>
                                    <p:anim calcmode="lin" valueType="num">
                                      <p:cBhvr>
                                        <p:cTn id="190" dur="500" fill="hold"/>
                                        <p:tgtEl>
                                          <p:spTgt spid="6147"/>
                                        </p:tgtEl>
                                        <p:attrNameLst>
                                          <p:attrName>ppt_h</p:attrName>
                                        </p:attrNameLst>
                                      </p:cBhvr>
                                      <p:tavLst>
                                        <p:tav tm="0">
                                          <p:val>
                                            <p:strVal val="#ppt_h"/>
                                          </p:val>
                                        </p:tav>
                                        <p:tav tm="100000">
                                          <p:val>
                                            <p:strVal val="#ppt_h"/>
                                          </p:val>
                                        </p:tav>
                                      </p:tavLst>
                                    </p:anim>
                                  </p:childTnLst>
                                </p:cTn>
                              </p:par>
                            </p:childTnLst>
                          </p:cTn>
                        </p:par>
                        <p:par>
                          <p:cTn id="191" fill="hold" nodeType="afterGroup">
                            <p:stCondLst>
                              <p:cond delay="500"/>
                            </p:stCondLst>
                            <p:childTnLst>
                              <p:par>
                                <p:cTn id="192" presetID="17" presetClass="entr" presetSubtype="10" fill="hold" grpId="0" nodeType="afterEffect">
                                  <p:stCondLst>
                                    <p:cond delay="0"/>
                                  </p:stCondLst>
                                  <p:childTnLst>
                                    <p:set>
                                      <p:cBhvr>
                                        <p:cTn id="193" dur="1" fill="hold">
                                          <p:stCondLst>
                                            <p:cond delay="0"/>
                                          </p:stCondLst>
                                        </p:cTn>
                                        <p:tgtEl>
                                          <p:spTgt spid="6283"/>
                                        </p:tgtEl>
                                        <p:attrNameLst>
                                          <p:attrName>style.visibility</p:attrName>
                                        </p:attrNameLst>
                                      </p:cBhvr>
                                      <p:to>
                                        <p:strVal val="visible"/>
                                      </p:to>
                                    </p:set>
                                    <p:anim calcmode="lin" valueType="num">
                                      <p:cBhvr>
                                        <p:cTn id="194" dur="500" fill="hold"/>
                                        <p:tgtEl>
                                          <p:spTgt spid="6283"/>
                                        </p:tgtEl>
                                        <p:attrNameLst>
                                          <p:attrName>ppt_w</p:attrName>
                                        </p:attrNameLst>
                                      </p:cBhvr>
                                      <p:tavLst>
                                        <p:tav tm="0">
                                          <p:val>
                                            <p:fltVal val="0"/>
                                          </p:val>
                                        </p:tav>
                                        <p:tav tm="100000">
                                          <p:val>
                                            <p:strVal val="#ppt_w"/>
                                          </p:val>
                                        </p:tav>
                                      </p:tavLst>
                                    </p:anim>
                                    <p:anim calcmode="lin" valueType="num">
                                      <p:cBhvr>
                                        <p:cTn id="195" dur="500" fill="hold"/>
                                        <p:tgtEl>
                                          <p:spTgt spid="6283"/>
                                        </p:tgtEl>
                                        <p:attrNameLst>
                                          <p:attrName>ppt_h</p:attrName>
                                        </p:attrNameLst>
                                      </p:cBhvr>
                                      <p:tavLst>
                                        <p:tav tm="0">
                                          <p:val>
                                            <p:strVal val="#ppt_h"/>
                                          </p:val>
                                        </p:tav>
                                        <p:tav tm="100000">
                                          <p:val>
                                            <p:strVal val="#ppt_h"/>
                                          </p:val>
                                        </p:tav>
                                      </p:tavLst>
                                    </p:anim>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3" presetClass="entr" presetSubtype="16" fill="hold" nodeType="clickEffect">
                                  <p:stCondLst>
                                    <p:cond delay="0"/>
                                  </p:stCondLst>
                                  <p:childTnLst>
                                    <p:set>
                                      <p:cBhvr>
                                        <p:cTn id="199" dur="1" fill="hold">
                                          <p:stCondLst>
                                            <p:cond delay="0"/>
                                          </p:stCondLst>
                                        </p:cTn>
                                        <p:tgtEl>
                                          <p:spTgt spid="6245"/>
                                        </p:tgtEl>
                                        <p:attrNameLst>
                                          <p:attrName>style.visibility</p:attrName>
                                        </p:attrNameLst>
                                      </p:cBhvr>
                                      <p:to>
                                        <p:strVal val="visible"/>
                                      </p:to>
                                    </p:set>
                                    <p:anim calcmode="lin" valueType="num">
                                      <p:cBhvr>
                                        <p:cTn id="200" dur="500" fill="hold"/>
                                        <p:tgtEl>
                                          <p:spTgt spid="6245"/>
                                        </p:tgtEl>
                                        <p:attrNameLst>
                                          <p:attrName>ppt_w</p:attrName>
                                        </p:attrNameLst>
                                      </p:cBhvr>
                                      <p:tavLst>
                                        <p:tav tm="0">
                                          <p:val>
                                            <p:fltVal val="0"/>
                                          </p:val>
                                        </p:tav>
                                        <p:tav tm="100000">
                                          <p:val>
                                            <p:strVal val="#ppt_w"/>
                                          </p:val>
                                        </p:tav>
                                      </p:tavLst>
                                    </p:anim>
                                    <p:anim calcmode="lin" valueType="num">
                                      <p:cBhvr>
                                        <p:cTn id="201" dur="500" fill="hold"/>
                                        <p:tgtEl>
                                          <p:spTgt spid="6245"/>
                                        </p:tgtEl>
                                        <p:attrNameLst>
                                          <p:attrName>ppt_h</p:attrName>
                                        </p:attrNameLst>
                                      </p:cBhvr>
                                      <p:tavLst>
                                        <p:tav tm="0">
                                          <p:val>
                                            <p:fltVal val="0"/>
                                          </p:val>
                                        </p:tav>
                                        <p:tav tm="100000">
                                          <p:val>
                                            <p:strVal val="#ppt_h"/>
                                          </p:val>
                                        </p:tav>
                                      </p:tavLst>
                                    </p:anim>
                                  </p:childTnLst>
                                </p:cTn>
                              </p:par>
                            </p:childTnLst>
                          </p:cTn>
                        </p:par>
                      </p:childTnLst>
                    </p:cTn>
                  </p:par>
                  <p:par>
                    <p:cTn id="202" fill="hold" nodeType="clickPar">
                      <p:stCondLst>
                        <p:cond delay="indefinite"/>
                      </p:stCondLst>
                      <p:childTnLst>
                        <p:par>
                          <p:cTn id="203" fill="hold" nodeType="withGroup">
                            <p:stCondLst>
                              <p:cond delay="0"/>
                            </p:stCondLst>
                            <p:childTnLst>
                              <p:par>
                                <p:cTn id="204" presetID="37" presetClass="entr" presetSubtype="0" fill="hold" grpId="0" nodeType="clickEffect">
                                  <p:stCondLst>
                                    <p:cond delay="0"/>
                                  </p:stCondLst>
                                  <p:childTnLst>
                                    <p:set>
                                      <p:cBhvr>
                                        <p:cTn id="205" dur="1" fill="hold">
                                          <p:stCondLst>
                                            <p:cond delay="0"/>
                                          </p:stCondLst>
                                        </p:cTn>
                                        <p:tgtEl>
                                          <p:spTgt spid="6257"/>
                                        </p:tgtEl>
                                        <p:attrNameLst>
                                          <p:attrName>style.visibility</p:attrName>
                                        </p:attrNameLst>
                                      </p:cBhvr>
                                      <p:to>
                                        <p:strVal val="visible"/>
                                      </p:to>
                                    </p:set>
                                    <p:animEffect transition="in" filter="fade">
                                      <p:cBhvr>
                                        <p:cTn id="206" dur="1000"/>
                                        <p:tgtEl>
                                          <p:spTgt spid="6257"/>
                                        </p:tgtEl>
                                      </p:cBhvr>
                                    </p:animEffect>
                                    <p:anim calcmode="lin" valueType="num">
                                      <p:cBhvr>
                                        <p:cTn id="207" dur="1000" fill="hold"/>
                                        <p:tgtEl>
                                          <p:spTgt spid="6257"/>
                                        </p:tgtEl>
                                        <p:attrNameLst>
                                          <p:attrName>ppt_x</p:attrName>
                                        </p:attrNameLst>
                                      </p:cBhvr>
                                      <p:tavLst>
                                        <p:tav tm="0">
                                          <p:val>
                                            <p:strVal val="#ppt_x"/>
                                          </p:val>
                                        </p:tav>
                                        <p:tav tm="100000">
                                          <p:val>
                                            <p:strVal val="#ppt_x"/>
                                          </p:val>
                                        </p:tav>
                                      </p:tavLst>
                                    </p:anim>
                                    <p:anim calcmode="lin" valueType="num">
                                      <p:cBhvr>
                                        <p:cTn id="208" dur="900" decel="100000" fill="hold"/>
                                        <p:tgtEl>
                                          <p:spTgt spid="6257"/>
                                        </p:tgtEl>
                                        <p:attrNameLst>
                                          <p:attrName>ppt_y</p:attrName>
                                        </p:attrNameLst>
                                      </p:cBhvr>
                                      <p:tavLst>
                                        <p:tav tm="0">
                                          <p:val>
                                            <p:strVal val="#ppt_y+1"/>
                                          </p:val>
                                        </p:tav>
                                        <p:tav tm="100000">
                                          <p:val>
                                            <p:strVal val="#ppt_y-.03"/>
                                          </p:val>
                                        </p:tav>
                                      </p:tavLst>
                                    </p:anim>
                                    <p:anim calcmode="lin" valueType="num">
                                      <p:cBhvr>
                                        <p:cTn id="209" dur="100" accel="100000" fill="hold">
                                          <p:stCondLst>
                                            <p:cond delay="900"/>
                                          </p:stCondLst>
                                        </p:cTn>
                                        <p:tgtEl>
                                          <p:spTgt spid="6257"/>
                                        </p:tgtEl>
                                        <p:attrNameLst>
                                          <p:attrName>ppt_y</p:attrName>
                                        </p:attrNameLst>
                                      </p:cBhvr>
                                      <p:tavLst>
                                        <p:tav tm="0">
                                          <p:val>
                                            <p:strVal val="#ppt_y-.03"/>
                                          </p:val>
                                        </p:tav>
                                        <p:tav tm="100000">
                                          <p:val>
                                            <p:strVal val="#ppt_y"/>
                                          </p:val>
                                        </p:tav>
                                      </p:tavLst>
                                    </p:anim>
                                  </p:childTnLst>
                                </p:cTn>
                              </p:par>
                            </p:childTnLst>
                          </p:cTn>
                        </p:par>
                        <p:par>
                          <p:cTn id="210" fill="hold" nodeType="afterGroup">
                            <p:stCondLst>
                              <p:cond delay="1000"/>
                            </p:stCondLst>
                            <p:childTnLst>
                              <p:par>
                                <p:cTn id="211" presetID="49" presetClass="entr" presetSubtype="0" decel="100000" fill="hold" nodeType="afterEffect">
                                  <p:stCondLst>
                                    <p:cond delay="0"/>
                                  </p:stCondLst>
                                  <p:childTnLst>
                                    <p:set>
                                      <p:cBhvr>
                                        <p:cTn id="212" dur="1" fill="hold">
                                          <p:stCondLst>
                                            <p:cond delay="0"/>
                                          </p:stCondLst>
                                        </p:cTn>
                                        <p:tgtEl>
                                          <p:spTgt spid="6270"/>
                                        </p:tgtEl>
                                        <p:attrNameLst>
                                          <p:attrName>style.visibility</p:attrName>
                                        </p:attrNameLst>
                                      </p:cBhvr>
                                      <p:to>
                                        <p:strVal val="visible"/>
                                      </p:to>
                                    </p:set>
                                    <p:anim calcmode="lin" valueType="num">
                                      <p:cBhvr>
                                        <p:cTn id="213" dur="500" fill="hold"/>
                                        <p:tgtEl>
                                          <p:spTgt spid="6270"/>
                                        </p:tgtEl>
                                        <p:attrNameLst>
                                          <p:attrName>ppt_w</p:attrName>
                                        </p:attrNameLst>
                                      </p:cBhvr>
                                      <p:tavLst>
                                        <p:tav tm="0">
                                          <p:val>
                                            <p:fltVal val="0"/>
                                          </p:val>
                                        </p:tav>
                                        <p:tav tm="100000">
                                          <p:val>
                                            <p:strVal val="#ppt_w"/>
                                          </p:val>
                                        </p:tav>
                                      </p:tavLst>
                                    </p:anim>
                                    <p:anim calcmode="lin" valueType="num">
                                      <p:cBhvr>
                                        <p:cTn id="214" dur="500" fill="hold"/>
                                        <p:tgtEl>
                                          <p:spTgt spid="6270"/>
                                        </p:tgtEl>
                                        <p:attrNameLst>
                                          <p:attrName>ppt_h</p:attrName>
                                        </p:attrNameLst>
                                      </p:cBhvr>
                                      <p:tavLst>
                                        <p:tav tm="0">
                                          <p:val>
                                            <p:fltVal val="0"/>
                                          </p:val>
                                        </p:tav>
                                        <p:tav tm="100000">
                                          <p:val>
                                            <p:strVal val="#ppt_h"/>
                                          </p:val>
                                        </p:tav>
                                      </p:tavLst>
                                    </p:anim>
                                    <p:anim calcmode="lin" valueType="num">
                                      <p:cBhvr>
                                        <p:cTn id="215" dur="500" fill="hold"/>
                                        <p:tgtEl>
                                          <p:spTgt spid="6270"/>
                                        </p:tgtEl>
                                        <p:attrNameLst>
                                          <p:attrName>style.rotation</p:attrName>
                                        </p:attrNameLst>
                                      </p:cBhvr>
                                      <p:tavLst>
                                        <p:tav tm="0">
                                          <p:val>
                                            <p:fltVal val="360"/>
                                          </p:val>
                                        </p:tav>
                                        <p:tav tm="100000">
                                          <p:val>
                                            <p:fltVal val="0"/>
                                          </p:val>
                                        </p:tav>
                                      </p:tavLst>
                                    </p:anim>
                                    <p:animEffect transition="in" filter="fade">
                                      <p:cBhvr>
                                        <p:cTn id="216" dur="500"/>
                                        <p:tgtEl>
                                          <p:spTgt spid="6270"/>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58" presetClass="entr" presetSubtype="0" accel="100000" fill="hold" grpId="0" nodeType="clickEffect">
                                  <p:stCondLst>
                                    <p:cond delay="0"/>
                                  </p:stCondLst>
                                  <p:childTnLst>
                                    <p:set>
                                      <p:cBhvr>
                                        <p:cTn id="220" dur="1" fill="hold">
                                          <p:stCondLst>
                                            <p:cond delay="0"/>
                                          </p:stCondLst>
                                        </p:cTn>
                                        <p:tgtEl>
                                          <p:spTgt spid="6282"/>
                                        </p:tgtEl>
                                        <p:attrNameLst>
                                          <p:attrName>style.visibility</p:attrName>
                                        </p:attrNameLst>
                                      </p:cBhvr>
                                      <p:to>
                                        <p:strVal val="visible"/>
                                      </p:to>
                                    </p:set>
                                    <p:anim calcmode="lin" valueType="num">
                                      <p:cBhvr>
                                        <p:cTn id="221" dur="500" fill="hold"/>
                                        <p:tgtEl>
                                          <p:spTgt spid="6282"/>
                                        </p:tgtEl>
                                        <p:attrNameLst>
                                          <p:attrName>ppt_w</p:attrName>
                                        </p:attrNameLst>
                                      </p:cBhvr>
                                      <p:tavLst>
                                        <p:tav tm="0">
                                          <p:val>
                                            <p:strVal val="#ppt_w*2.5"/>
                                          </p:val>
                                        </p:tav>
                                        <p:tav tm="100000">
                                          <p:val>
                                            <p:strVal val="#ppt_w"/>
                                          </p:val>
                                        </p:tav>
                                      </p:tavLst>
                                    </p:anim>
                                    <p:anim calcmode="lin" valueType="num">
                                      <p:cBhvr>
                                        <p:cTn id="222" dur="500" fill="hold"/>
                                        <p:tgtEl>
                                          <p:spTgt spid="6282"/>
                                        </p:tgtEl>
                                        <p:attrNameLst>
                                          <p:attrName>ppt_h</p:attrName>
                                        </p:attrNameLst>
                                      </p:cBhvr>
                                      <p:tavLst>
                                        <p:tav tm="0">
                                          <p:val>
                                            <p:strVal val="#ppt_h*0.01"/>
                                          </p:val>
                                        </p:tav>
                                        <p:tav tm="100000">
                                          <p:val>
                                            <p:strVal val="#ppt_h"/>
                                          </p:val>
                                        </p:tav>
                                      </p:tavLst>
                                    </p:anim>
                                    <p:anim calcmode="lin" valueType="num">
                                      <p:cBhvr>
                                        <p:cTn id="223" dur="500" fill="hold"/>
                                        <p:tgtEl>
                                          <p:spTgt spid="6282"/>
                                        </p:tgtEl>
                                        <p:attrNameLst>
                                          <p:attrName>ppt_x</p:attrName>
                                        </p:attrNameLst>
                                      </p:cBhvr>
                                      <p:tavLst>
                                        <p:tav tm="0">
                                          <p:val>
                                            <p:strVal val="#ppt_x"/>
                                          </p:val>
                                        </p:tav>
                                        <p:tav tm="100000">
                                          <p:val>
                                            <p:strVal val="#ppt_x"/>
                                          </p:val>
                                        </p:tav>
                                      </p:tavLst>
                                    </p:anim>
                                    <p:anim calcmode="lin" valueType="num">
                                      <p:cBhvr>
                                        <p:cTn id="224" dur="500" fill="hold"/>
                                        <p:tgtEl>
                                          <p:spTgt spid="6282"/>
                                        </p:tgtEl>
                                        <p:attrNameLst>
                                          <p:attrName>ppt_y</p:attrName>
                                        </p:attrNameLst>
                                      </p:cBhvr>
                                      <p:tavLst>
                                        <p:tav tm="0">
                                          <p:val>
                                            <p:strVal val="#ppt_h+1"/>
                                          </p:val>
                                        </p:tav>
                                        <p:tav tm="100000">
                                          <p:val>
                                            <p:strVal val="#ppt_y"/>
                                          </p:val>
                                        </p:tav>
                                      </p:tavLst>
                                    </p:anim>
                                    <p:animEffect transition="in" filter="fade">
                                      <p:cBhvr>
                                        <p:cTn id="225" dur="500"/>
                                        <p:tgtEl>
                                          <p:spTgt spid="6282"/>
                                        </p:tgtEl>
                                      </p:cBhvr>
                                    </p:animEffect>
                                  </p:childTnLst>
                                </p:cTn>
                              </p:par>
                            </p:childTnLst>
                          </p:cTn>
                        </p:par>
                        <p:par>
                          <p:cTn id="226" fill="hold" nodeType="afterGroup">
                            <p:stCondLst>
                              <p:cond delay="500"/>
                            </p:stCondLst>
                            <p:childTnLst>
                              <p:par>
                                <p:cTn id="227" presetID="49" presetClass="entr" presetSubtype="0" decel="100000" fill="hold" nodeType="afterEffect">
                                  <p:stCondLst>
                                    <p:cond delay="0"/>
                                  </p:stCondLst>
                                  <p:childTnLst>
                                    <p:set>
                                      <p:cBhvr>
                                        <p:cTn id="228" dur="1" fill="hold">
                                          <p:stCondLst>
                                            <p:cond delay="0"/>
                                          </p:stCondLst>
                                        </p:cTn>
                                        <p:tgtEl>
                                          <p:spTgt spid="6258"/>
                                        </p:tgtEl>
                                        <p:attrNameLst>
                                          <p:attrName>style.visibility</p:attrName>
                                        </p:attrNameLst>
                                      </p:cBhvr>
                                      <p:to>
                                        <p:strVal val="visible"/>
                                      </p:to>
                                    </p:set>
                                    <p:anim calcmode="lin" valueType="num">
                                      <p:cBhvr>
                                        <p:cTn id="229" dur="500" fill="hold"/>
                                        <p:tgtEl>
                                          <p:spTgt spid="6258"/>
                                        </p:tgtEl>
                                        <p:attrNameLst>
                                          <p:attrName>ppt_w</p:attrName>
                                        </p:attrNameLst>
                                      </p:cBhvr>
                                      <p:tavLst>
                                        <p:tav tm="0">
                                          <p:val>
                                            <p:fltVal val="0"/>
                                          </p:val>
                                        </p:tav>
                                        <p:tav tm="100000">
                                          <p:val>
                                            <p:strVal val="#ppt_w"/>
                                          </p:val>
                                        </p:tav>
                                      </p:tavLst>
                                    </p:anim>
                                    <p:anim calcmode="lin" valueType="num">
                                      <p:cBhvr>
                                        <p:cTn id="230" dur="500" fill="hold"/>
                                        <p:tgtEl>
                                          <p:spTgt spid="6258"/>
                                        </p:tgtEl>
                                        <p:attrNameLst>
                                          <p:attrName>ppt_h</p:attrName>
                                        </p:attrNameLst>
                                      </p:cBhvr>
                                      <p:tavLst>
                                        <p:tav tm="0">
                                          <p:val>
                                            <p:fltVal val="0"/>
                                          </p:val>
                                        </p:tav>
                                        <p:tav tm="100000">
                                          <p:val>
                                            <p:strVal val="#ppt_h"/>
                                          </p:val>
                                        </p:tav>
                                      </p:tavLst>
                                    </p:anim>
                                    <p:anim calcmode="lin" valueType="num">
                                      <p:cBhvr>
                                        <p:cTn id="231" dur="500" fill="hold"/>
                                        <p:tgtEl>
                                          <p:spTgt spid="6258"/>
                                        </p:tgtEl>
                                        <p:attrNameLst>
                                          <p:attrName>style.rotation</p:attrName>
                                        </p:attrNameLst>
                                      </p:cBhvr>
                                      <p:tavLst>
                                        <p:tav tm="0">
                                          <p:val>
                                            <p:fltVal val="360"/>
                                          </p:val>
                                        </p:tav>
                                        <p:tav tm="100000">
                                          <p:val>
                                            <p:fltVal val="0"/>
                                          </p:val>
                                        </p:tav>
                                      </p:tavLst>
                                    </p:anim>
                                    <p:animEffect transition="in" filter="fade">
                                      <p:cBhvr>
                                        <p:cTn id="232" dur="500"/>
                                        <p:tgtEl>
                                          <p:spTgt spid="6258"/>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58" presetClass="entr" presetSubtype="0" accel="100000" fill="hold" grpId="0" nodeType="clickEffect">
                                  <p:stCondLst>
                                    <p:cond delay="0"/>
                                  </p:stCondLst>
                                  <p:childTnLst>
                                    <p:set>
                                      <p:cBhvr>
                                        <p:cTn id="236" dur="1" fill="hold">
                                          <p:stCondLst>
                                            <p:cond delay="0"/>
                                          </p:stCondLst>
                                        </p:cTn>
                                        <p:tgtEl>
                                          <p:spTgt spid="6314"/>
                                        </p:tgtEl>
                                        <p:attrNameLst>
                                          <p:attrName>style.visibility</p:attrName>
                                        </p:attrNameLst>
                                      </p:cBhvr>
                                      <p:to>
                                        <p:strVal val="visible"/>
                                      </p:to>
                                    </p:set>
                                    <p:anim calcmode="lin" valueType="num">
                                      <p:cBhvr>
                                        <p:cTn id="237" dur="500" fill="hold"/>
                                        <p:tgtEl>
                                          <p:spTgt spid="6314"/>
                                        </p:tgtEl>
                                        <p:attrNameLst>
                                          <p:attrName>ppt_w</p:attrName>
                                        </p:attrNameLst>
                                      </p:cBhvr>
                                      <p:tavLst>
                                        <p:tav tm="0">
                                          <p:val>
                                            <p:strVal val="#ppt_w*2.5"/>
                                          </p:val>
                                        </p:tav>
                                        <p:tav tm="100000">
                                          <p:val>
                                            <p:strVal val="#ppt_w"/>
                                          </p:val>
                                        </p:tav>
                                      </p:tavLst>
                                    </p:anim>
                                    <p:anim calcmode="lin" valueType="num">
                                      <p:cBhvr>
                                        <p:cTn id="238" dur="500" fill="hold"/>
                                        <p:tgtEl>
                                          <p:spTgt spid="6314"/>
                                        </p:tgtEl>
                                        <p:attrNameLst>
                                          <p:attrName>ppt_h</p:attrName>
                                        </p:attrNameLst>
                                      </p:cBhvr>
                                      <p:tavLst>
                                        <p:tav tm="0">
                                          <p:val>
                                            <p:strVal val="#ppt_h*0.01"/>
                                          </p:val>
                                        </p:tav>
                                        <p:tav tm="100000">
                                          <p:val>
                                            <p:strVal val="#ppt_h"/>
                                          </p:val>
                                        </p:tav>
                                      </p:tavLst>
                                    </p:anim>
                                    <p:anim calcmode="lin" valueType="num">
                                      <p:cBhvr>
                                        <p:cTn id="239" dur="500" fill="hold"/>
                                        <p:tgtEl>
                                          <p:spTgt spid="6314"/>
                                        </p:tgtEl>
                                        <p:attrNameLst>
                                          <p:attrName>ppt_x</p:attrName>
                                        </p:attrNameLst>
                                      </p:cBhvr>
                                      <p:tavLst>
                                        <p:tav tm="0">
                                          <p:val>
                                            <p:strVal val="#ppt_x"/>
                                          </p:val>
                                        </p:tav>
                                        <p:tav tm="100000">
                                          <p:val>
                                            <p:strVal val="#ppt_x"/>
                                          </p:val>
                                        </p:tav>
                                      </p:tavLst>
                                    </p:anim>
                                    <p:anim calcmode="lin" valueType="num">
                                      <p:cBhvr>
                                        <p:cTn id="240" dur="500" fill="hold"/>
                                        <p:tgtEl>
                                          <p:spTgt spid="6314"/>
                                        </p:tgtEl>
                                        <p:attrNameLst>
                                          <p:attrName>ppt_y</p:attrName>
                                        </p:attrNameLst>
                                      </p:cBhvr>
                                      <p:tavLst>
                                        <p:tav tm="0">
                                          <p:val>
                                            <p:strVal val="#ppt_h+1"/>
                                          </p:val>
                                        </p:tav>
                                        <p:tav tm="100000">
                                          <p:val>
                                            <p:strVal val="#ppt_y"/>
                                          </p:val>
                                        </p:tav>
                                      </p:tavLst>
                                    </p:anim>
                                    <p:animEffect transition="in" filter="fade">
                                      <p:cBhvr>
                                        <p:cTn id="241" dur="500"/>
                                        <p:tgtEl>
                                          <p:spTgt spid="6314"/>
                                        </p:tgtEl>
                                      </p:cBhvr>
                                    </p:animEffect>
                                  </p:childTnLst>
                                </p:cTn>
                              </p:par>
                            </p:childTnLst>
                          </p:cTn>
                        </p:par>
                        <p:par>
                          <p:cTn id="242" fill="hold" nodeType="afterGroup">
                            <p:stCondLst>
                              <p:cond delay="500"/>
                            </p:stCondLst>
                            <p:childTnLst>
                              <p:par>
                                <p:cTn id="243" presetID="49" presetClass="entr" presetSubtype="0" decel="100000" fill="hold" nodeType="afterEffect">
                                  <p:stCondLst>
                                    <p:cond delay="0"/>
                                  </p:stCondLst>
                                  <p:childTnLst>
                                    <p:set>
                                      <p:cBhvr>
                                        <p:cTn id="244" dur="1" fill="hold">
                                          <p:stCondLst>
                                            <p:cond delay="0"/>
                                          </p:stCondLst>
                                        </p:cTn>
                                        <p:tgtEl>
                                          <p:spTgt spid="6302"/>
                                        </p:tgtEl>
                                        <p:attrNameLst>
                                          <p:attrName>style.visibility</p:attrName>
                                        </p:attrNameLst>
                                      </p:cBhvr>
                                      <p:to>
                                        <p:strVal val="visible"/>
                                      </p:to>
                                    </p:set>
                                    <p:anim calcmode="lin" valueType="num">
                                      <p:cBhvr>
                                        <p:cTn id="245" dur="500" fill="hold"/>
                                        <p:tgtEl>
                                          <p:spTgt spid="6302"/>
                                        </p:tgtEl>
                                        <p:attrNameLst>
                                          <p:attrName>ppt_w</p:attrName>
                                        </p:attrNameLst>
                                      </p:cBhvr>
                                      <p:tavLst>
                                        <p:tav tm="0">
                                          <p:val>
                                            <p:fltVal val="0"/>
                                          </p:val>
                                        </p:tav>
                                        <p:tav tm="100000">
                                          <p:val>
                                            <p:strVal val="#ppt_w"/>
                                          </p:val>
                                        </p:tav>
                                      </p:tavLst>
                                    </p:anim>
                                    <p:anim calcmode="lin" valueType="num">
                                      <p:cBhvr>
                                        <p:cTn id="246" dur="500" fill="hold"/>
                                        <p:tgtEl>
                                          <p:spTgt spid="6302"/>
                                        </p:tgtEl>
                                        <p:attrNameLst>
                                          <p:attrName>ppt_h</p:attrName>
                                        </p:attrNameLst>
                                      </p:cBhvr>
                                      <p:tavLst>
                                        <p:tav tm="0">
                                          <p:val>
                                            <p:fltVal val="0"/>
                                          </p:val>
                                        </p:tav>
                                        <p:tav tm="100000">
                                          <p:val>
                                            <p:strVal val="#ppt_h"/>
                                          </p:val>
                                        </p:tav>
                                      </p:tavLst>
                                    </p:anim>
                                    <p:anim calcmode="lin" valueType="num">
                                      <p:cBhvr>
                                        <p:cTn id="247" dur="500" fill="hold"/>
                                        <p:tgtEl>
                                          <p:spTgt spid="6302"/>
                                        </p:tgtEl>
                                        <p:attrNameLst>
                                          <p:attrName>style.rotation</p:attrName>
                                        </p:attrNameLst>
                                      </p:cBhvr>
                                      <p:tavLst>
                                        <p:tav tm="0">
                                          <p:val>
                                            <p:fltVal val="360"/>
                                          </p:val>
                                        </p:tav>
                                        <p:tav tm="100000">
                                          <p:val>
                                            <p:fltVal val="0"/>
                                          </p:val>
                                        </p:tav>
                                      </p:tavLst>
                                    </p:anim>
                                    <p:animEffect transition="in" filter="fade">
                                      <p:cBhvr>
                                        <p:cTn id="248" dur="500"/>
                                        <p:tgtEl>
                                          <p:spTgt spid="6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8" grpId="0" animBg="1"/>
      <p:bldP spid="83" grpId="0" animBg="1"/>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6257" grpId="0" animBg="1"/>
      <p:bldP spid="6282" grpId="0" animBg="1"/>
      <p:bldP spid="6283" grpId="0"/>
      <p:bldP spid="7247" grpId="0" animBg="1"/>
      <p:bldP spid="63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44000" cy="6858000"/>
          </a:xfrm>
        </p:spPr>
      </p:pic>
      <p:sp>
        <p:nvSpPr>
          <p:cNvPr id="9" name="Title 1"/>
          <p:cNvSpPr>
            <a:spLocks noGrp="1"/>
          </p:cNvSpPr>
          <p:nvPr>
            <p:ph type="title"/>
          </p:nvPr>
        </p:nvSpPr>
        <p:spPr>
          <a:xfrm>
            <a:off x="255588" y="-20638"/>
            <a:ext cx="8229600" cy="1143001"/>
          </a:xfrm>
        </p:spPr>
        <p:txBody>
          <a:bodyPr/>
          <a:lstStyle/>
          <a:p>
            <a:pPr>
              <a:defRPr/>
            </a:pPr>
            <a:r>
              <a:rPr lang="en-US" smtClean="0">
                <a:solidFill>
                  <a:schemeClr val="accent2">
                    <a:lumMod val="75000"/>
                  </a:schemeClr>
                </a:solidFill>
                <a:latin typeface="Times" pitchFamily="18" charset="0"/>
                <a:cs typeface="Times" pitchFamily="18" charset="0"/>
              </a:rPr>
              <a:t>Ví dụ 2: Ngôi sao rơi xuống</a:t>
            </a:r>
            <a:endParaRPr lang="en-US">
              <a:solidFill>
                <a:schemeClr val="accent2">
                  <a:lumMod val="75000"/>
                </a:schemeClr>
              </a:solidFill>
              <a:latin typeface="Times" pitchFamily="18" charset="0"/>
              <a:cs typeface="Times" pitchFamily="18" charset="0"/>
            </a:endParaRPr>
          </a:p>
        </p:txBody>
      </p:sp>
      <p:sp>
        <p:nvSpPr>
          <p:cNvPr id="21" name="5-Point Star 20"/>
          <p:cNvSpPr/>
          <p:nvPr/>
        </p:nvSpPr>
        <p:spPr>
          <a:xfrm>
            <a:off x="6934200" y="3663950"/>
            <a:ext cx="1524000" cy="1066800"/>
          </a:xfrm>
          <a:prstGeom prst="star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5-Point Star 23"/>
          <p:cNvSpPr/>
          <p:nvPr/>
        </p:nvSpPr>
        <p:spPr>
          <a:xfrm>
            <a:off x="6934200" y="2351088"/>
            <a:ext cx="1398588" cy="9366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5-Point Star 25"/>
          <p:cNvSpPr/>
          <p:nvPr/>
        </p:nvSpPr>
        <p:spPr>
          <a:xfrm>
            <a:off x="5943600" y="1289050"/>
            <a:ext cx="1295400" cy="879475"/>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5-Point Star 26"/>
          <p:cNvSpPr/>
          <p:nvPr/>
        </p:nvSpPr>
        <p:spPr>
          <a:xfrm>
            <a:off x="1082675" y="1257300"/>
            <a:ext cx="1169988" cy="84455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8" name="5-Point Star 27"/>
          <p:cNvSpPr/>
          <p:nvPr/>
        </p:nvSpPr>
        <p:spPr>
          <a:xfrm>
            <a:off x="877888" y="2379663"/>
            <a:ext cx="1409700" cy="879475"/>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5-Point Star 28"/>
          <p:cNvSpPr/>
          <p:nvPr/>
        </p:nvSpPr>
        <p:spPr>
          <a:xfrm>
            <a:off x="2667000" y="1187450"/>
            <a:ext cx="1066800" cy="90805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5-Point Star 29"/>
          <p:cNvSpPr/>
          <p:nvPr/>
        </p:nvSpPr>
        <p:spPr>
          <a:xfrm>
            <a:off x="4225925" y="1225550"/>
            <a:ext cx="1295400" cy="100488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Action Button: Home 10">
            <a:hlinkClick r:id="rId3" action="ppaction://hlinksldjump" highlightClick="1"/>
          </p:cNvPr>
          <p:cNvSpPr/>
          <p:nvPr/>
        </p:nvSpPr>
        <p:spPr>
          <a:xfrm>
            <a:off x="7848600" y="5715000"/>
            <a:ext cx="1295400" cy="1143000"/>
          </a:xfrm>
          <a:prstGeom prst="actionButtonHome">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nodeType="afterEffect">
                                  <p:stCondLst>
                                    <p:cond delay="0"/>
                                  </p:stCondLst>
                                  <p:childTnLst>
                                    <p:animMotion origin="layout" path="M -0.00434 -0.00047 L -0.02257 -0.00047 C -0.03055 -0.00047 -0.04062 0.17245 -0.04062 0.31365 L -0.04062 0.62778 " pathEditMode="relative" rAng="0" ptsTypes="FfFF">
                                      <p:cBhvr>
                                        <p:cTn id="6" dur="1000" fill="hold"/>
                                        <p:tgtEl>
                                          <p:spTgt spid="27"/>
                                        </p:tgtEl>
                                        <p:attrNameLst>
                                          <p:attrName>ppt_x</p:attrName>
                                          <p:attrName>ppt_y</p:attrName>
                                        </p:attrNameLst>
                                      </p:cBhvr>
                                      <p:rCtr x="-1823" y="31412"/>
                                    </p:animMotion>
                                  </p:childTnLst>
                                </p:cTn>
                              </p:par>
                            </p:childTnLst>
                          </p:cTn>
                        </p:par>
                        <p:par>
                          <p:cTn id="7" fill="hold" nodeType="afterGroup">
                            <p:stCondLst>
                              <p:cond delay="1000"/>
                            </p:stCondLst>
                            <p:childTnLst>
                              <p:par>
                                <p:cTn id="8" presetID="50" presetClass="path" presetSubtype="0" accel="50000" decel="50000" fill="hold" nodeType="afterEffect">
                                  <p:stCondLst>
                                    <p:cond delay="0"/>
                                  </p:stCondLst>
                                  <p:childTnLst>
                                    <p:animMotion origin="layout" path="M 4.44444E-6 -4.81481E-6 L 0.04513 -4.81481E-6 C 0.0651 -4.81481E-6 0.09027 0.12408 0.09027 0.22524 L 0.09027 0.45047 " pathEditMode="relative" rAng="0" ptsTypes="FfFF">
                                      <p:cBhvr>
                                        <p:cTn id="9" dur="1000" fill="hold"/>
                                        <p:tgtEl>
                                          <p:spTgt spid="28"/>
                                        </p:tgtEl>
                                        <p:attrNameLst>
                                          <p:attrName>ppt_x</p:attrName>
                                          <p:attrName>ppt_y</p:attrName>
                                        </p:attrNameLst>
                                      </p:cBhvr>
                                      <p:rCtr x="4514" y="22523"/>
                                    </p:animMotion>
                                  </p:childTnLst>
                                </p:cTn>
                              </p:par>
                            </p:childTnLst>
                          </p:cTn>
                        </p:par>
                        <p:par>
                          <p:cTn id="10" fill="hold" nodeType="afterGroup">
                            <p:stCondLst>
                              <p:cond delay="2000"/>
                            </p:stCondLst>
                            <p:childTnLst>
                              <p:par>
                                <p:cTn id="11" presetID="50" presetClass="path" presetSubtype="0" accel="50000" decel="50000" fill="hold" nodeType="afterEffect">
                                  <p:stCondLst>
                                    <p:cond delay="0"/>
                                  </p:stCondLst>
                                  <p:childTnLst>
                                    <p:animMotion origin="layout" path="M -4.72222E-6 2.59259E-6 L 0.004 2.59259E-6 C 0.00591 2.59259E-6 0.00816 0.17453 0.00816 0.31643 L 0.00816 0.63287 " pathEditMode="relative" rAng="0" ptsTypes="FfFF">
                                      <p:cBhvr>
                                        <p:cTn id="12" dur="1000" fill="hold"/>
                                        <p:tgtEl>
                                          <p:spTgt spid="29"/>
                                        </p:tgtEl>
                                        <p:attrNameLst>
                                          <p:attrName>ppt_x</p:attrName>
                                          <p:attrName>ppt_y</p:attrName>
                                        </p:attrNameLst>
                                      </p:cBhvr>
                                      <p:rCtr x="399" y="31644"/>
                                    </p:animMotion>
                                  </p:childTnLst>
                                </p:cTn>
                              </p:par>
                            </p:childTnLst>
                          </p:cTn>
                        </p:par>
                        <p:par>
                          <p:cTn id="13" fill="hold" nodeType="afterGroup">
                            <p:stCondLst>
                              <p:cond delay="3000"/>
                            </p:stCondLst>
                            <p:childTnLst>
                              <p:par>
                                <p:cTn id="14" presetID="42" presetClass="path" presetSubtype="0" accel="50000" decel="50000" fill="hold" nodeType="afterEffect">
                                  <p:stCondLst>
                                    <p:cond delay="0"/>
                                  </p:stCondLst>
                                  <p:childTnLst>
                                    <p:animMotion origin="layout" path="M 3.88889E-6 -1.85185E-6 L -0.07466 0.62593 " pathEditMode="relative" rAng="0" ptsTypes="AA">
                                      <p:cBhvr>
                                        <p:cTn id="15" dur="1000" fill="hold"/>
                                        <p:tgtEl>
                                          <p:spTgt spid="30"/>
                                        </p:tgtEl>
                                        <p:attrNameLst>
                                          <p:attrName>ppt_x</p:attrName>
                                          <p:attrName>ppt_y</p:attrName>
                                        </p:attrNameLst>
                                      </p:cBhvr>
                                      <p:rCtr x="-3733" y="31296"/>
                                    </p:animMotion>
                                  </p:childTnLst>
                                </p:cTn>
                              </p:par>
                            </p:childTnLst>
                          </p:cTn>
                        </p:par>
                        <p:par>
                          <p:cTn id="16" fill="hold" nodeType="afterGroup">
                            <p:stCondLst>
                              <p:cond delay="4000"/>
                            </p:stCondLst>
                            <p:childTnLst>
                              <p:par>
                                <p:cTn id="17" presetID="50" presetClass="path" presetSubtype="0" accel="50000" decel="50000" fill="hold" nodeType="afterEffect">
                                  <p:stCondLst>
                                    <p:cond delay="0"/>
                                  </p:stCondLst>
                                  <p:childTnLst>
                                    <p:animMotion origin="layout" path="M 4.72222E-6 -1.11111E-6 L -0.08421 -1.11111E-6 C -0.12171 -1.11111E-6 -0.16789 0.16991 -0.16789 0.30833 L -0.16789 0.61667 " pathEditMode="relative" rAng="0" ptsTypes="FfFF">
                                      <p:cBhvr>
                                        <p:cTn id="18" dur="1000" fill="hold"/>
                                        <p:tgtEl>
                                          <p:spTgt spid="26"/>
                                        </p:tgtEl>
                                        <p:attrNameLst>
                                          <p:attrName>ppt_x</p:attrName>
                                          <p:attrName>ppt_y</p:attrName>
                                        </p:attrNameLst>
                                      </p:cBhvr>
                                      <p:rCtr x="-8403" y="30833"/>
                                    </p:animMotion>
                                  </p:childTnLst>
                                </p:cTn>
                              </p:par>
                            </p:childTnLst>
                          </p:cTn>
                        </p:par>
                        <p:par>
                          <p:cTn id="19" fill="hold" nodeType="afterGroup">
                            <p:stCondLst>
                              <p:cond delay="5000"/>
                            </p:stCondLst>
                            <p:childTnLst>
                              <p:par>
                                <p:cTn id="20" presetID="50" presetClass="path" presetSubtype="0" accel="50000" decel="50000" fill="hold" nodeType="afterEffect">
                                  <p:stCondLst>
                                    <p:cond delay="0"/>
                                  </p:stCondLst>
                                  <p:childTnLst>
                                    <p:animMotion origin="layout" path="M -2.22222E-6 -1.11111E-6 L -0.09236 -1.11111E-6 C -0.13385 -1.11111E-6 -0.18472 0.1257 -0.18472 0.22778 L -0.18472 0.45556 " pathEditMode="relative" rAng="0" ptsTypes="FfFF">
                                      <p:cBhvr>
                                        <p:cTn id="21" dur="1000" fill="hold"/>
                                        <p:tgtEl>
                                          <p:spTgt spid="24"/>
                                        </p:tgtEl>
                                        <p:attrNameLst>
                                          <p:attrName>ppt_x</p:attrName>
                                          <p:attrName>ppt_y</p:attrName>
                                        </p:attrNameLst>
                                      </p:cBhvr>
                                      <p:rCtr x="-9236" y="22778"/>
                                    </p:animMotion>
                                  </p:childTnLst>
                                </p:cTn>
                              </p:par>
                            </p:childTnLst>
                          </p:cTn>
                        </p:par>
                        <p:par>
                          <p:cTn id="22" fill="hold" nodeType="afterGroup">
                            <p:stCondLst>
                              <p:cond delay="6000"/>
                            </p:stCondLst>
                            <p:childTnLst>
                              <p:par>
                                <p:cTn id="23" presetID="50" presetClass="path" presetSubtype="0" accel="50000" decel="50000" fill="hold" nodeType="afterEffect">
                                  <p:stCondLst>
                                    <p:cond delay="0"/>
                                  </p:stCondLst>
                                  <p:childTnLst>
                                    <p:animMotion origin="layout" path="M 3.33333E-6 2.96296E-6 L -0.0375 2.96296E-6 C -0.05434 2.96296E-6 -0.075 0.06412 -0.075 0.1162 L -0.075 0.2324 " pathEditMode="relative" rAng="0" ptsTypes="FfFF">
                                      <p:cBhvr>
                                        <p:cTn id="24" dur="1000" fill="hold"/>
                                        <p:tgtEl>
                                          <p:spTgt spid="21"/>
                                        </p:tgtEl>
                                        <p:attrNameLst>
                                          <p:attrName>ppt_x</p:attrName>
                                          <p:attrName>ppt_y</p:attrName>
                                        </p:attrNameLst>
                                      </p:cBhvr>
                                      <p:rCtr x="-3750" y="1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Title 1"/>
          <p:cNvSpPr>
            <a:spLocks noGrp="1"/>
          </p:cNvSpPr>
          <p:nvPr>
            <p:ph type="title"/>
          </p:nvPr>
        </p:nvSpPr>
        <p:spPr>
          <a:xfrm>
            <a:off x="527050" y="152400"/>
            <a:ext cx="8229600" cy="1143000"/>
          </a:xfrm>
        </p:spPr>
        <p:txBody>
          <a:bodyPr/>
          <a:lstStyle/>
          <a:p>
            <a:pPr algn="l">
              <a:defRPr/>
            </a:pPr>
            <a:r>
              <a:rPr lang="en-US" sz="3600" smtClean="0">
                <a:solidFill>
                  <a:schemeClr val="accent6">
                    <a:lumMod val="75000"/>
                  </a:schemeClr>
                </a:solidFill>
                <a:latin typeface="Times" pitchFamily="18" charset="0"/>
                <a:cs typeface="Times" pitchFamily="18" charset="0"/>
              </a:rPr>
              <a:t>Ví dụ 3: Xuất hiện nhiều quả bóng di chuyển về một hướng</a:t>
            </a:r>
            <a:endParaRPr lang="en-US" sz="3600">
              <a:solidFill>
                <a:schemeClr val="accent6">
                  <a:lumMod val="75000"/>
                </a:schemeClr>
              </a:solidFill>
              <a:latin typeface="Times" pitchFamily="18" charset="0"/>
              <a:cs typeface="Times" pitchFamily="18" charset="0"/>
            </a:endParaRPr>
          </a:p>
        </p:txBody>
      </p:sp>
      <p:sp>
        <p:nvSpPr>
          <p:cNvPr id="6" name="Oval 5"/>
          <p:cNvSpPr/>
          <p:nvPr/>
        </p:nvSpPr>
        <p:spPr>
          <a:xfrm>
            <a:off x="609600" y="1600200"/>
            <a:ext cx="2209800" cy="2057400"/>
          </a:xfrm>
          <a:prstGeom prst="ellipse">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8" name="Oval 7"/>
          <p:cNvSpPr/>
          <p:nvPr/>
        </p:nvSpPr>
        <p:spPr>
          <a:xfrm>
            <a:off x="1052513" y="1597025"/>
            <a:ext cx="2209800" cy="2057400"/>
          </a:xfrm>
          <a:prstGeom prst="ellipse">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0" name="Oval 9"/>
          <p:cNvSpPr/>
          <p:nvPr/>
        </p:nvSpPr>
        <p:spPr>
          <a:xfrm>
            <a:off x="1600200" y="1600200"/>
            <a:ext cx="2209800" cy="2057400"/>
          </a:xfrm>
          <a:prstGeom prst="ellipse">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1" name="Oval 10"/>
          <p:cNvSpPr/>
          <p:nvPr/>
        </p:nvSpPr>
        <p:spPr>
          <a:xfrm>
            <a:off x="2168525" y="1600200"/>
            <a:ext cx="2209800" cy="2057400"/>
          </a:xfrm>
          <a:prstGeom prst="ellipse">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2" name="Action Button: Home 11">
            <a:hlinkClick r:id="rId3" action="ppaction://hlinksldjump" highlightClick="1"/>
          </p:cNvPr>
          <p:cNvSpPr/>
          <p:nvPr/>
        </p:nvSpPr>
        <p:spPr>
          <a:xfrm>
            <a:off x="7848600" y="5715000"/>
            <a:ext cx="1295400" cy="1143000"/>
          </a:xfrm>
          <a:prstGeom prst="actionButtonHome">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50" presetClass="path" presetSubtype="0" accel="50000" decel="50000" fill="hold" grpId="0" nodeType="afterEffect">
                                  <p:stCondLst>
                                    <p:cond delay="0"/>
                                  </p:stCondLst>
                                  <p:childTnLst>
                                    <p:animMotion origin="layout" path="M 2.77556E-17 0.00556 L 0.39774 0.00556 C 0.57622 0.00556 0.79566 -0.00069 0.79566 -0.00555 L 0.79566 -0.01666 " pathEditMode="relative" rAng="0" ptsTypes="FfFF">
                                      <p:cBhvr>
                                        <p:cTn id="10" dur="2000" fill="hold"/>
                                        <p:tgtEl>
                                          <p:spTgt spid="6"/>
                                        </p:tgtEl>
                                        <p:attrNameLst>
                                          <p:attrName>ppt_x</p:attrName>
                                          <p:attrName>ppt_y</p:attrName>
                                        </p:attrNameLst>
                                      </p:cBhvr>
                                      <p:rCtr x="39792" y="-1111"/>
                                    </p:animMotion>
                                  </p:childTnLst>
                                </p:cTn>
                              </p:par>
                            </p:childTnLst>
                          </p:cTn>
                        </p:par>
                        <p:par>
                          <p:cTn id="11" fill="hold" nodeType="afterGroup">
                            <p:stCondLst>
                              <p:cond delay="2500"/>
                            </p:stCondLst>
                            <p:childTnLst>
                              <p:par>
                                <p:cTn id="12" presetID="6"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par>
                          <p:cTn id="15" fill="hold" nodeType="afterGroup">
                            <p:stCondLst>
                              <p:cond delay="4500"/>
                            </p:stCondLst>
                            <p:childTnLst>
                              <p:par>
                                <p:cTn id="16" presetID="10" presetClass="entr" presetSubtype="0" fill="hold" grpId="1"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nodeType="afterGroup">
                            <p:stCondLst>
                              <p:cond delay="5000"/>
                            </p:stCondLst>
                            <p:childTnLst>
                              <p:par>
                                <p:cTn id="20" presetID="50" presetClass="path" presetSubtype="0" accel="50000" decel="50000" fill="hold" grpId="2" nodeType="afterEffect">
                                  <p:stCondLst>
                                    <p:cond delay="0"/>
                                  </p:stCondLst>
                                  <p:childTnLst>
                                    <p:animMotion origin="layout" path="M 2.5E-6 -3.7037E-7 L 0.36944 -3.7037E-7 C 0.53524 -3.7037E-7 0.73906 -0.00463 0.73906 -0.0081 L 0.73906 -0.0162 " pathEditMode="relative" rAng="0" ptsTypes="FfFF">
                                      <p:cBhvr>
                                        <p:cTn id="21" dur="2000" fill="hold"/>
                                        <p:tgtEl>
                                          <p:spTgt spid="8"/>
                                        </p:tgtEl>
                                        <p:attrNameLst>
                                          <p:attrName>ppt_x</p:attrName>
                                          <p:attrName>ppt_y</p:attrName>
                                        </p:attrNameLst>
                                      </p:cBhvr>
                                      <p:rCtr x="36944" y="-810"/>
                                    </p:animMotion>
                                  </p:childTnLst>
                                </p:cTn>
                              </p:par>
                            </p:childTnLst>
                          </p:cTn>
                        </p:par>
                        <p:par>
                          <p:cTn id="22" fill="hold" nodeType="afterGroup">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par>
                          <p:cTn id="26" fill="hold" nodeType="afterGroup">
                            <p:stCondLst>
                              <p:cond delay="9000"/>
                            </p:stCondLst>
                            <p:childTnLst>
                              <p:par>
                                <p:cTn id="27" presetID="50" presetClass="path" presetSubtype="0" accel="50000" decel="50000" fill="hold" grpId="1" nodeType="afterEffect">
                                  <p:stCondLst>
                                    <p:cond delay="0"/>
                                  </p:stCondLst>
                                  <p:childTnLst>
                                    <p:animMotion origin="layout" path="M -3.33333E-6 -3.33333E-6 L 0.33959 -3.33333E-6 C 0.49184 -3.33333E-6 0.67917 -0.00463 0.67917 -0.00833 L 0.67917 -0.01666 " pathEditMode="relative" rAng="0" ptsTypes="FfFF">
                                      <p:cBhvr>
                                        <p:cTn id="28" dur="2000" fill="hold"/>
                                        <p:tgtEl>
                                          <p:spTgt spid="10"/>
                                        </p:tgtEl>
                                        <p:attrNameLst>
                                          <p:attrName>ppt_x</p:attrName>
                                          <p:attrName>ppt_y</p:attrName>
                                        </p:attrNameLst>
                                      </p:cBhvr>
                                      <p:rCtr x="33958" y="-833"/>
                                    </p:animMotion>
                                  </p:childTnLst>
                                </p:cTn>
                              </p:par>
                            </p:childTnLst>
                          </p:cTn>
                        </p:par>
                        <p:par>
                          <p:cTn id="29" fill="hold" nodeType="afterGroup">
                            <p:stCondLst>
                              <p:cond delay="11000"/>
                            </p:stCondLst>
                            <p:childTnLst>
                              <p:par>
                                <p:cTn id="30" presetID="6"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par>
                          <p:cTn id="33" fill="hold" nodeType="afterGroup">
                            <p:stCondLst>
                              <p:cond delay="13000"/>
                            </p:stCondLst>
                            <p:childTnLst>
                              <p:par>
                                <p:cTn id="34" presetID="50" presetClass="path" presetSubtype="0" accel="50000" decel="50000" fill="hold" grpId="1" nodeType="afterEffect">
                                  <p:stCondLst>
                                    <p:cond delay="0"/>
                                  </p:stCondLst>
                                  <p:childTnLst>
                                    <p:animMotion origin="layout" path="M 3.88889E-6 -3.33333E-6 L 0.3085 -3.33333E-6 C 0.44687 -3.33333E-6 0.61701 -0.00301 0.61701 -0.00555 L 0.61701 -0.01088 " pathEditMode="relative" rAng="0" ptsTypes="FfFF">
                                      <p:cBhvr>
                                        <p:cTn id="35" dur="2000" fill="hold"/>
                                        <p:tgtEl>
                                          <p:spTgt spid="11"/>
                                        </p:tgtEl>
                                        <p:attrNameLst>
                                          <p:attrName>ppt_x</p:attrName>
                                          <p:attrName>ppt_y</p:attrName>
                                        </p:attrNameLst>
                                      </p:cBhvr>
                                      <p:rCtr x="30851" y="-556"/>
                                    </p:animMotion>
                                  </p:childTnLst>
                                </p:cTn>
                              </p:par>
                            </p:childTnLst>
                          </p:cTn>
                        </p:par>
                        <p:par>
                          <p:cTn id="36" fill="hold" nodeType="afterGroup">
                            <p:stCondLst>
                              <p:cond delay="15000"/>
                            </p:stCondLst>
                            <p:childTnLst>
                              <p:par>
                                <p:cTn id="37" presetID="21" presetClass="emph" presetSubtype="0" fill="hold" grpId="2" nodeType="afterEffect">
                                  <p:stCondLst>
                                    <p:cond delay="0"/>
                                  </p:stCondLst>
                                  <p:childTnLst>
                                    <p:animClr clrSpc="hsl" dir="cw">
                                      <p:cBhvr override="childStyle">
                                        <p:cTn id="38" dur="500" fill="hold"/>
                                        <p:tgtEl>
                                          <p:spTgt spid="11"/>
                                        </p:tgtEl>
                                        <p:attrNameLst>
                                          <p:attrName>style.color</p:attrName>
                                        </p:attrNameLst>
                                      </p:cBhvr>
                                      <p:by>
                                        <p:hsl h="7200000" s="0" l="0"/>
                                      </p:by>
                                    </p:animClr>
                                    <p:animClr clrSpc="hsl" dir="cw">
                                      <p:cBhvr>
                                        <p:cTn id="39" dur="500" fill="hold"/>
                                        <p:tgtEl>
                                          <p:spTgt spid="11"/>
                                        </p:tgtEl>
                                        <p:attrNameLst>
                                          <p:attrName>fillcolor</p:attrName>
                                        </p:attrNameLst>
                                      </p:cBhvr>
                                      <p:by>
                                        <p:hsl h="7200000" s="0" l="0"/>
                                      </p:by>
                                    </p:animClr>
                                    <p:animClr clrSpc="hsl" dir="cw">
                                      <p:cBhvr>
                                        <p:cTn id="40" dur="500" fill="hold"/>
                                        <p:tgtEl>
                                          <p:spTgt spid="11"/>
                                        </p:tgtEl>
                                        <p:attrNameLst>
                                          <p:attrName>stroke.color</p:attrName>
                                        </p:attrNameLst>
                                      </p:cBhvr>
                                      <p:by>
                                        <p:hsl h="7200000" s="0" l="0"/>
                                      </p:by>
                                    </p:animClr>
                                    <p:set>
                                      <p:cBhvr>
                                        <p:cTn id="41" dur="500" fill="hold"/>
                                        <p:tgtEl>
                                          <p:spTgt spid="11"/>
                                        </p:tgtEl>
                                        <p:attrNameLst>
                                          <p:attrName>fill.type</p:attrName>
                                        </p:attrNameLst>
                                      </p:cBhvr>
                                      <p:to>
                                        <p:strVal val="solid"/>
                                      </p:to>
                                    </p:set>
                                  </p:childTnLst>
                                </p:cTn>
                              </p:par>
                            </p:childTnLst>
                          </p:cTn>
                        </p:par>
                        <p:par>
                          <p:cTn id="42" fill="hold" nodeType="afterGroup">
                            <p:stCondLst>
                              <p:cond delay="15500"/>
                            </p:stCondLst>
                            <p:childTnLst>
                              <p:par>
                                <p:cTn id="43" presetID="8" presetClass="emph" presetSubtype="0" fill="hold" grpId="3" nodeType="afterEffect">
                                  <p:stCondLst>
                                    <p:cond delay="0"/>
                                  </p:stCondLst>
                                  <p:childTnLst>
                                    <p:animRot by="21600000">
                                      <p:cBhvr>
                                        <p:cTn id="44"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8" grpId="2" animBg="1"/>
      <p:bldP spid="10" grpId="0" animBg="1"/>
      <p:bldP spid="10" grpId="1" animBg="1"/>
      <p:bldP spid="11" grpId="0" animBg="1"/>
      <p:bldP spid="11" grpId="1" animBg="1"/>
      <p:bldP spid="11" grpId="2" animBg="1"/>
      <p:bldP spid="11" grpId="3"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3"/>
          <p:cNvGrpSpPr>
            <a:grpSpLocks/>
          </p:cNvGrpSpPr>
          <p:nvPr/>
        </p:nvGrpSpPr>
        <p:grpSpPr bwMode="auto">
          <a:xfrm>
            <a:off x="638175" y="5116513"/>
            <a:ext cx="6962775" cy="838200"/>
            <a:chOff x="504" y="1008"/>
            <a:chExt cx="4416" cy="765"/>
          </a:xfrm>
        </p:grpSpPr>
        <p:sp>
          <p:nvSpPr>
            <p:cNvPr id="35939"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endParaRPr lang="en-US" b="1"/>
            </a:p>
          </p:txBody>
        </p:sp>
        <p:sp>
          <p:nvSpPr>
            <p:cNvPr id="35940" name="Text Box 5"/>
            <p:cNvSpPr txBox="1">
              <a:spLocks noChangeArrowheads="1"/>
            </p:cNvSpPr>
            <p:nvPr/>
          </p:nvSpPr>
          <p:spPr bwMode="gray">
            <a:xfrm>
              <a:off x="801" y="1012"/>
              <a:ext cx="3976"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Wingdings" pitchFamily="2" charset="2"/>
                <a:buNone/>
              </a:pPr>
              <a:endParaRPr lang="en-US" sz="2800" b="1">
                <a:solidFill>
                  <a:srgbClr val="0000FF"/>
                </a:solidFill>
                <a:latin typeface="Times New Roman" pitchFamily="18" charset="0"/>
                <a:cs typeface="Times New Roman" pitchFamily="18" charset="0"/>
                <a:sym typeface="Symbol" pitchFamily="18" charset="2"/>
              </a:endParaRPr>
            </a:p>
          </p:txBody>
        </p:sp>
      </p:grpSp>
      <p:grpSp>
        <p:nvGrpSpPr>
          <p:cNvPr id="6150" name="Group 6"/>
          <p:cNvGrpSpPr>
            <a:grpSpLocks/>
          </p:cNvGrpSpPr>
          <p:nvPr/>
        </p:nvGrpSpPr>
        <p:grpSpPr bwMode="auto">
          <a:xfrm>
            <a:off x="792163" y="4119563"/>
            <a:ext cx="7010400" cy="652462"/>
            <a:chOff x="504" y="1008"/>
            <a:chExt cx="4416" cy="765"/>
          </a:xfrm>
        </p:grpSpPr>
        <p:sp>
          <p:nvSpPr>
            <p:cNvPr id="7331" name="AutoShape 7"/>
            <p:cNvSpPr>
              <a:spLocks noChangeArrowheads="1"/>
            </p:cNvSpPr>
            <p:nvPr/>
          </p:nvSpPr>
          <p:spPr bwMode="gray">
            <a:xfrm>
              <a:off x="504" y="1008"/>
              <a:ext cx="4416" cy="765"/>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35938" name="Text Box 8"/>
            <p:cNvSpPr txBox="1">
              <a:spLocks noChangeArrowheads="1"/>
            </p:cNvSpPr>
            <p:nvPr/>
          </p:nvSpPr>
          <p:spPr bwMode="gray">
            <a:xfrm>
              <a:off x="776" y="1042"/>
              <a:ext cx="3976" cy="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700" b="1" dirty="0">
                  <a:solidFill>
                    <a:srgbClr val="0000FF"/>
                  </a:solidFill>
                  <a:latin typeface="Times New Roman" pitchFamily="18" charset="0"/>
                  <a:cs typeface="Times New Roman" pitchFamily="18" charset="0"/>
                  <a:sym typeface="Symbol" pitchFamily="18" charset="2"/>
                </a:rPr>
                <a:t> </a:t>
              </a:r>
              <a:r>
                <a:rPr lang="en-US" sz="2400" b="1" dirty="0" err="1">
                  <a:solidFill>
                    <a:srgbClr val="0070C0"/>
                  </a:solidFill>
                  <a:latin typeface="Times New Roman" pitchFamily="18" charset="0"/>
                  <a:cs typeface="Times New Roman" pitchFamily="18" charset="0"/>
                  <a:sym typeface="Symbol" pitchFamily="18" charset="2"/>
                </a:rPr>
                <a:t>Mở</a:t>
              </a:r>
              <a:r>
                <a:rPr lang="en-US" sz="2400" b="1" dirty="0">
                  <a:solidFill>
                    <a:srgbClr val="0070C0"/>
                  </a:solidFill>
                  <a:latin typeface="Times New Roman" pitchFamily="18" charset="0"/>
                  <a:cs typeface="Times New Roman" pitchFamily="18" charset="0"/>
                  <a:sym typeface="Symbol" pitchFamily="18" charset="2"/>
                </a:rPr>
                <a:t> </a:t>
              </a:r>
              <a:r>
                <a:rPr lang="en-US" sz="2400" b="1" dirty="0" err="1">
                  <a:solidFill>
                    <a:srgbClr val="0070C0"/>
                  </a:solidFill>
                  <a:latin typeface="Times New Roman" pitchFamily="18" charset="0"/>
                  <a:cs typeface="Times New Roman" pitchFamily="18" charset="0"/>
                  <a:sym typeface="Symbol" pitchFamily="18" charset="2"/>
                </a:rPr>
                <a:t>bảng</a:t>
              </a:r>
              <a:r>
                <a:rPr lang="en-US" sz="2400" b="1" dirty="0">
                  <a:solidFill>
                    <a:srgbClr val="0070C0"/>
                  </a:solidFill>
                  <a:latin typeface="Times New Roman" pitchFamily="18" charset="0"/>
                  <a:cs typeface="Times New Roman" pitchFamily="18" charset="0"/>
                  <a:sym typeface="Symbol" pitchFamily="18" charset="2"/>
                </a:rPr>
                <a:t> </a:t>
              </a:r>
              <a:r>
                <a:rPr lang="en-US" sz="2400" b="1" dirty="0" err="1" smtClean="0">
                  <a:solidFill>
                    <a:srgbClr val="0070C0"/>
                  </a:solidFill>
                  <a:latin typeface="Times New Roman" pitchFamily="18" charset="0"/>
                  <a:cs typeface="Times New Roman" pitchFamily="18" charset="0"/>
                  <a:sym typeface="Symbol" pitchFamily="18" charset="2"/>
                </a:rPr>
                <a:t>chọn</a:t>
              </a:r>
              <a:r>
                <a:rPr lang="en-US" sz="2400" b="1" dirty="0" smtClean="0">
                  <a:solidFill>
                    <a:srgbClr val="0070C0"/>
                  </a:solidFill>
                  <a:latin typeface="Times New Roman" pitchFamily="18" charset="0"/>
                  <a:cs typeface="Times New Roman" pitchFamily="18" charset="0"/>
                  <a:sym typeface="Symbol" pitchFamily="18" charset="2"/>
                </a:rPr>
                <a:t> </a:t>
              </a:r>
              <a:r>
                <a:rPr lang="en-US" sz="2400" b="1" dirty="0">
                  <a:solidFill>
                    <a:srgbClr val="0070C0"/>
                  </a:solidFill>
                  <a:latin typeface="Times New Roman" pitchFamily="18" charset="0"/>
                  <a:sym typeface="Wingdings" pitchFamily="2" charset="2"/>
                </a:rPr>
                <a:t> </a:t>
              </a:r>
              <a:r>
                <a:rPr lang="en-US" sz="2400" b="1" dirty="0" smtClean="0">
                  <a:solidFill>
                    <a:srgbClr val="0070C0"/>
                  </a:solidFill>
                  <a:latin typeface="Times New Roman" pitchFamily="18" charset="0"/>
                  <a:sym typeface="Wingdings" pitchFamily="2" charset="2"/>
                </a:rPr>
                <a:t> </a:t>
              </a:r>
              <a:r>
                <a:rPr lang="en-US" sz="2400" b="1" dirty="0">
                  <a:solidFill>
                    <a:srgbClr val="0070C0"/>
                  </a:solidFill>
                  <a:latin typeface="Times New Roman" pitchFamily="18" charset="0"/>
                  <a:sym typeface="Wingdings" pitchFamily="2" charset="2"/>
                </a:rPr>
                <a:t>Transition.</a:t>
              </a:r>
            </a:p>
          </p:txBody>
        </p:sp>
      </p:grpSp>
      <p:grpSp>
        <p:nvGrpSpPr>
          <p:cNvPr id="6153" name="Group 9"/>
          <p:cNvGrpSpPr>
            <a:grpSpLocks/>
          </p:cNvGrpSpPr>
          <p:nvPr/>
        </p:nvGrpSpPr>
        <p:grpSpPr bwMode="auto">
          <a:xfrm>
            <a:off x="814388" y="3095625"/>
            <a:ext cx="7010400" cy="993775"/>
            <a:chOff x="504" y="1008"/>
            <a:chExt cx="4416" cy="978"/>
          </a:xfrm>
        </p:grpSpPr>
        <p:sp>
          <p:nvSpPr>
            <p:cNvPr id="7329" name="AutoShape 10"/>
            <p:cNvSpPr>
              <a:spLocks noChangeArrowheads="1"/>
            </p:cNvSpPr>
            <p:nvPr/>
          </p:nvSpPr>
          <p:spPr bwMode="gray">
            <a:xfrm>
              <a:off x="504" y="1008"/>
              <a:ext cx="4416" cy="766"/>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35936" name="Text Box 11"/>
            <p:cNvSpPr txBox="1">
              <a:spLocks noChangeArrowheads="1"/>
            </p:cNvSpPr>
            <p:nvPr/>
          </p:nvSpPr>
          <p:spPr bwMode="gray">
            <a:xfrm>
              <a:off x="801" y="1012"/>
              <a:ext cx="3976" cy="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a:solidFill>
                    <a:srgbClr val="0070C0"/>
                  </a:solidFill>
                  <a:latin typeface="Times New Roman" pitchFamily="18" charset="0"/>
                  <a:cs typeface="Times New Roman" pitchFamily="18" charset="0"/>
                  <a:sym typeface="Symbol" pitchFamily="18" charset="2"/>
                </a:rPr>
                <a:t>Nháy chọn hiệu ứng thích hợp trong ngăn xuất hiện sau đó, ở bên phải cửa sổ.</a:t>
              </a:r>
            </a:p>
          </p:txBody>
        </p:sp>
      </p:grpSp>
      <p:grpSp>
        <p:nvGrpSpPr>
          <p:cNvPr id="6156" name="Group 12"/>
          <p:cNvGrpSpPr>
            <a:grpSpLocks/>
          </p:cNvGrpSpPr>
          <p:nvPr/>
        </p:nvGrpSpPr>
        <p:grpSpPr bwMode="auto">
          <a:xfrm rot="5400000">
            <a:off x="76200" y="4394200"/>
            <a:ext cx="1371600" cy="152400"/>
            <a:chOff x="0" y="1896"/>
            <a:chExt cx="5760" cy="120"/>
          </a:xfrm>
        </p:grpSpPr>
        <p:sp>
          <p:nvSpPr>
            <p:cNvPr id="35933"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5934"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6159" name="Group 15"/>
          <p:cNvGrpSpPr>
            <a:grpSpLocks/>
          </p:cNvGrpSpPr>
          <p:nvPr/>
        </p:nvGrpSpPr>
        <p:grpSpPr bwMode="auto">
          <a:xfrm rot="5400000">
            <a:off x="142875" y="3317875"/>
            <a:ext cx="1238250" cy="152400"/>
            <a:chOff x="0" y="1896"/>
            <a:chExt cx="5760" cy="120"/>
          </a:xfrm>
        </p:grpSpPr>
        <p:sp>
          <p:nvSpPr>
            <p:cNvPr id="35931"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5932"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6162" name="Group 18"/>
          <p:cNvGrpSpPr>
            <a:grpSpLocks/>
          </p:cNvGrpSpPr>
          <p:nvPr/>
        </p:nvGrpSpPr>
        <p:grpSpPr bwMode="auto">
          <a:xfrm rot="5400000">
            <a:off x="219075" y="1870075"/>
            <a:ext cx="1085850" cy="152400"/>
            <a:chOff x="0" y="1896"/>
            <a:chExt cx="5760" cy="120"/>
          </a:xfrm>
        </p:grpSpPr>
        <p:sp>
          <p:nvSpPr>
            <p:cNvPr id="35929"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5930"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6165" name="Group 21"/>
          <p:cNvGrpSpPr>
            <a:grpSpLocks/>
          </p:cNvGrpSpPr>
          <p:nvPr/>
        </p:nvGrpSpPr>
        <p:grpSpPr bwMode="auto">
          <a:xfrm>
            <a:off x="819150" y="1998663"/>
            <a:ext cx="7010400" cy="850900"/>
            <a:chOff x="504" y="1008"/>
            <a:chExt cx="4416" cy="765"/>
          </a:xfrm>
        </p:grpSpPr>
        <p:sp>
          <p:nvSpPr>
            <p:cNvPr id="7321" name="AutoShape 22"/>
            <p:cNvSpPr>
              <a:spLocks noChangeArrowheads="1"/>
            </p:cNvSpPr>
            <p:nvPr/>
          </p:nvSpPr>
          <p:spPr bwMode="gray">
            <a:xfrm>
              <a:off x="504" y="1008"/>
              <a:ext cx="4416" cy="765"/>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35928" name="Text Box 23"/>
            <p:cNvSpPr txBox="1">
              <a:spLocks noChangeArrowheads="1"/>
            </p:cNvSpPr>
            <p:nvPr/>
          </p:nvSpPr>
          <p:spPr bwMode="gray">
            <a:xfrm>
              <a:off x="796" y="1116"/>
              <a:ext cx="3976"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a:solidFill>
                    <a:srgbClr val="0070C0"/>
                  </a:solidFill>
                  <a:latin typeface="Times New Roman" pitchFamily="18" charset="0"/>
                  <a:cs typeface="Times New Roman" pitchFamily="18" charset="0"/>
                  <a:sym typeface="Symbol" pitchFamily="18" charset="2"/>
                </a:rPr>
                <a:t>Chọn các trang chiếu cần tạo hiệu ứng.</a:t>
              </a:r>
            </a:p>
          </p:txBody>
        </p:sp>
      </p:grpSp>
      <p:grpSp>
        <p:nvGrpSpPr>
          <p:cNvPr id="6168" name="Group 24"/>
          <p:cNvGrpSpPr>
            <a:grpSpLocks/>
          </p:cNvGrpSpPr>
          <p:nvPr/>
        </p:nvGrpSpPr>
        <p:grpSpPr bwMode="auto">
          <a:xfrm>
            <a:off x="211138" y="1866900"/>
            <a:ext cx="931862" cy="992188"/>
            <a:chOff x="144" y="1176"/>
            <a:chExt cx="586" cy="625"/>
          </a:xfrm>
        </p:grpSpPr>
        <p:grpSp>
          <p:nvGrpSpPr>
            <p:cNvPr id="35916" name="Group 25"/>
            <p:cNvGrpSpPr>
              <a:grpSpLocks/>
            </p:cNvGrpSpPr>
            <p:nvPr/>
          </p:nvGrpSpPr>
          <p:grpSpPr bwMode="auto">
            <a:xfrm rot="5400000">
              <a:off x="124" y="1196"/>
              <a:ext cx="625" cy="586"/>
              <a:chOff x="1872" y="1824"/>
              <a:chExt cx="2014" cy="1821"/>
            </a:xfrm>
          </p:grpSpPr>
          <p:sp>
            <p:nvSpPr>
              <p:cNvPr id="6170" name="AutoShape 26"/>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71" name="AutoShape 27"/>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72" name="AutoShape 28"/>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5921" name="Oval 2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5922" name="Oval 3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175" name="Oval 31"/>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5924" name="Oval 3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177" name="Oval 33"/>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5926" name="Oval 3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179" name="Text Box 35"/>
            <p:cNvSpPr txBox="1">
              <a:spLocks noChangeArrowheads="1"/>
            </p:cNvSpPr>
            <p:nvPr/>
          </p:nvSpPr>
          <p:spPr bwMode="gray">
            <a:xfrm>
              <a:off x="336" y="1296"/>
              <a:ext cx="293" cy="3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A</a:t>
              </a:r>
            </a:p>
          </p:txBody>
        </p:sp>
      </p:grpSp>
      <p:grpSp>
        <p:nvGrpSpPr>
          <p:cNvPr id="6180" name="Group 36"/>
          <p:cNvGrpSpPr>
            <a:grpSpLocks/>
          </p:cNvGrpSpPr>
          <p:nvPr/>
        </p:nvGrpSpPr>
        <p:grpSpPr bwMode="auto">
          <a:xfrm>
            <a:off x="228600" y="2927350"/>
            <a:ext cx="931863" cy="992188"/>
            <a:chOff x="144" y="1176"/>
            <a:chExt cx="586" cy="625"/>
          </a:xfrm>
        </p:grpSpPr>
        <p:grpSp>
          <p:nvGrpSpPr>
            <p:cNvPr id="35905" name="Group 37"/>
            <p:cNvGrpSpPr>
              <a:grpSpLocks/>
            </p:cNvGrpSpPr>
            <p:nvPr/>
          </p:nvGrpSpPr>
          <p:grpSpPr bwMode="auto">
            <a:xfrm rot="5400000">
              <a:off x="124" y="1196"/>
              <a:ext cx="625" cy="586"/>
              <a:chOff x="1872" y="1824"/>
              <a:chExt cx="2014" cy="1821"/>
            </a:xfrm>
          </p:grpSpPr>
          <p:sp>
            <p:nvSpPr>
              <p:cNvPr id="6182" name="AutoShape 38"/>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83" name="AutoShape 39"/>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84" name="AutoShape 40"/>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591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591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187" name="Oval 43"/>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5913" name="Oval 44"/>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189" name="Oval 45"/>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5915" name="Oval 46"/>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191" name="Text Box 47"/>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B</a:t>
              </a:r>
            </a:p>
          </p:txBody>
        </p:sp>
      </p:grpSp>
      <p:grpSp>
        <p:nvGrpSpPr>
          <p:cNvPr id="6192" name="Group 48"/>
          <p:cNvGrpSpPr>
            <a:grpSpLocks/>
          </p:cNvGrpSpPr>
          <p:nvPr/>
        </p:nvGrpSpPr>
        <p:grpSpPr bwMode="auto">
          <a:xfrm>
            <a:off x="228600" y="3941763"/>
            <a:ext cx="931863" cy="992187"/>
            <a:chOff x="144" y="1176"/>
            <a:chExt cx="586" cy="625"/>
          </a:xfrm>
        </p:grpSpPr>
        <p:grpSp>
          <p:nvGrpSpPr>
            <p:cNvPr id="35894" name="Group 49"/>
            <p:cNvGrpSpPr>
              <a:grpSpLocks/>
            </p:cNvGrpSpPr>
            <p:nvPr/>
          </p:nvGrpSpPr>
          <p:grpSpPr bwMode="auto">
            <a:xfrm rot="5400000">
              <a:off x="124" y="1196"/>
              <a:ext cx="625" cy="586"/>
              <a:chOff x="1872" y="1824"/>
              <a:chExt cx="2014" cy="1821"/>
            </a:xfrm>
          </p:grpSpPr>
          <p:sp>
            <p:nvSpPr>
              <p:cNvPr id="6194" name="AutoShape 50"/>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95" name="AutoShape 51"/>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196" name="AutoShape 52"/>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5899" name="Oval 5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5900" name="Oval 5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199" name="Oval 55"/>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5902" name="Oval 5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01" name="Oval 57"/>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5904" name="Oval 5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03" name="Text Box 59"/>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C</a:t>
              </a:r>
            </a:p>
          </p:txBody>
        </p:sp>
      </p:grpSp>
      <p:sp>
        <p:nvSpPr>
          <p:cNvPr id="3188" name="AutoShape 61" descr="Blue tissue paper"/>
          <p:cNvSpPr>
            <a:spLocks noChangeArrowheads="1"/>
          </p:cNvSpPr>
          <p:nvPr/>
        </p:nvSpPr>
        <p:spPr bwMode="gray">
          <a:xfrm>
            <a:off x="304800" y="798513"/>
            <a:ext cx="7524750" cy="969962"/>
          </a:xfrm>
          <a:prstGeom prst="roundRect">
            <a:avLst>
              <a:gd name="adj"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4000" b="1">
                <a:solidFill>
                  <a:srgbClr val="0000FF"/>
                </a:solidFill>
              </a:rPr>
              <a:t> </a:t>
            </a:r>
          </a:p>
        </p:txBody>
      </p:sp>
      <p:sp>
        <p:nvSpPr>
          <p:cNvPr id="6209" name="Text Box 65">
            <a:hlinkClick r:id="rId2" action="ppaction://hlinksldjump"/>
          </p:cNvPr>
          <p:cNvSpPr txBox="1">
            <a:spLocks noChangeArrowheads="1"/>
          </p:cNvSpPr>
          <p:nvPr/>
        </p:nvSpPr>
        <p:spPr bwMode="auto">
          <a:xfrm>
            <a:off x="552450" y="779463"/>
            <a:ext cx="7204075"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800" b="1" smtClean="0">
                <a:solidFill>
                  <a:schemeClr val="accent6">
                    <a:lumMod val="75000"/>
                  </a:schemeClr>
                </a:solidFill>
                <a:latin typeface="Times New Roman" pitchFamily="18" charset="0"/>
                <a:cs typeface="Times New Roman" pitchFamily="18" charset="0"/>
              </a:rPr>
              <a:t>Câu 2</a:t>
            </a:r>
            <a:r>
              <a:rPr lang="en-US" sz="2800" b="1">
                <a:solidFill>
                  <a:schemeClr val="accent6">
                    <a:lumMod val="75000"/>
                  </a:schemeClr>
                </a:solidFill>
                <a:latin typeface="Times New Roman" pitchFamily="18" charset="0"/>
                <a:cs typeface="Times New Roman" pitchFamily="18" charset="0"/>
              </a:rPr>
              <a:t>. </a:t>
            </a:r>
            <a:r>
              <a:rPr lang="en-US" sz="2400" b="1">
                <a:solidFill>
                  <a:schemeClr val="accent6">
                    <a:lumMod val="75000"/>
                  </a:schemeClr>
                </a:solidFill>
                <a:latin typeface="Times" pitchFamily="18" charset="0"/>
                <a:cs typeface="Times" pitchFamily="18" charset="0"/>
              </a:rPr>
              <a:t>Em hãy sắp xếp theo thứ tự phù hợp để tạo </a:t>
            </a:r>
            <a:r>
              <a:rPr lang="en-US" sz="2400" b="1" smtClean="0">
                <a:solidFill>
                  <a:schemeClr val="accent6">
                    <a:lumMod val="75000"/>
                  </a:schemeClr>
                </a:solidFill>
                <a:latin typeface="Times" pitchFamily="18" charset="0"/>
                <a:cs typeface="Times" pitchFamily="18" charset="0"/>
              </a:rPr>
              <a:t>chuyển </a:t>
            </a:r>
            <a:r>
              <a:rPr lang="en-US" sz="2400" b="1">
                <a:solidFill>
                  <a:schemeClr val="accent6">
                    <a:lumMod val="75000"/>
                  </a:schemeClr>
                </a:solidFill>
                <a:latin typeface="Times" pitchFamily="18" charset="0"/>
                <a:cs typeface="Times" pitchFamily="18" charset="0"/>
              </a:rPr>
              <a:t>tiếp giữa các trang trình </a:t>
            </a:r>
            <a:r>
              <a:rPr lang="en-US" sz="2400" b="1" smtClean="0">
                <a:solidFill>
                  <a:schemeClr val="accent6">
                    <a:lumMod val="75000"/>
                  </a:schemeClr>
                </a:solidFill>
                <a:latin typeface="Times" pitchFamily="18" charset="0"/>
                <a:cs typeface="Times" pitchFamily="18" charset="0"/>
              </a:rPr>
              <a:t>chiếu ?</a:t>
            </a:r>
          </a:p>
          <a:p>
            <a:pPr>
              <a:defRPr/>
            </a:pPr>
            <a:endParaRPr lang="en-US" sz="2400" b="1">
              <a:solidFill>
                <a:schemeClr val="accent6">
                  <a:lumMod val="75000"/>
                </a:schemeClr>
              </a:solidFill>
              <a:latin typeface="Times" pitchFamily="18" charset="0"/>
              <a:cs typeface="Times" pitchFamily="18" charset="0"/>
            </a:endParaRPr>
          </a:p>
        </p:txBody>
      </p:sp>
      <p:grpSp>
        <p:nvGrpSpPr>
          <p:cNvPr id="6245" name="Group 101"/>
          <p:cNvGrpSpPr>
            <a:grpSpLocks/>
          </p:cNvGrpSpPr>
          <p:nvPr/>
        </p:nvGrpSpPr>
        <p:grpSpPr bwMode="auto">
          <a:xfrm>
            <a:off x="3984625" y="4768850"/>
            <a:ext cx="922338" cy="982663"/>
            <a:chOff x="150" y="1174"/>
            <a:chExt cx="580" cy="619"/>
          </a:xfrm>
        </p:grpSpPr>
        <p:grpSp>
          <p:nvGrpSpPr>
            <p:cNvPr id="35883" name="Group 102"/>
            <p:cNvGrpSpPr>
              <a:grpSpLocks/>
            </p:cNvGrpSpPr>
            <p:nvPr/>
          </p:nvGrpSpPr>
          <p:grpSpPr bwMode="auto">
            <a:xfrm rot="5400000">
              <a:off x="130" y="1194"/>
              <a:ext cx="619" cy="580"/>
              <a:chOff x="1868" y="1824"/>
              <a:chExt cx="1996" cy="1801"/>
            </a:xfrm>
          </p:grpSpPr>
          <p:sp>
            <p:nvSpPr>
              <p:cNvPr id="6247" name="AutoShape 103"/>
              <p:cNvSpPr>
                <a:spLocks noChangeArrowheads="1"/>
              </p:cNvSpPr>
              <p:nvPr/>
            </p:nvSpPr>
            <p:spPr bwMode="gray">
              <a:xfrm rot="16200000" flipH="1">
                <a:off x="1816" y="2480"/>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48" name="AutoShape 104"/>
              <p:cNvSpPr>
                <a:spLocks noChangeArrowheads="1"/>
              </p:cNvSpPr>
              <p:nvPr/>
            </p:nvSpPr>
            <p:spPr bwMode="gray">
              <a:xfrm rot="5400000" flipH="1">
                <a:off x="3580" y="2440"/>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49" name="AutoShape 105"/>
              <p:cNvSpPr>
                <a:spLocks noChangeArrowheads="1"/>
              </p:cNvSpPr>
              <p:nvPr/>
            </p:nvSpPr>
            <p:spPr bwMode="gray">
              <a:xfrm rot="10800000" flipH="1">
                <a:off x="2718" y="3416"/>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5888" name="Oval 10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5889" name="Oval 10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252" name="Oval 108"/>
              <p:cNvSpPr>
                <a:spLocks noChangeArrowheads="1"/>
              </p:cNvSpPr>
              <p:nvPr/>
            </p:nvSpPr>
            <p:spPr bwMode="gray">
              <a:xfrm>
                <a:off x="2247" y="1990"/>
                <a:ext cx="1264" cy="126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5891" name="Oval 109"/>
              <p:cNvSpPr>
                <a:spLocks noChangeArrowheads="1"/>
              </p:cNvSpPr>
              <p:nvPr/>
            </p:nvSpPr>
            <p:spPr bwMode="gray">
              <a:xfrm>
                <a:off x="2257" y="2000"/>
                <a:ext cx="1263" cy="1263"/>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54" name="Oval 110"/>
              <p:cNvSpPr>
                <a:spLocks noChangeArrowheads="1"/>
              </p:cNvSpPr>
              <p:nvPr/>
            </p:nvSpPr>
            <p:spPr bwMode="gray">
              <a:xfrm>
                <a:off x="2328" y="2077"/>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5893" name="Oval 11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56" name="Text Box 112"/>
            <p:cNvSpPr txBox="1">
              <a:spLocks noChangeArrowheads="1"/>
            </p:cNvSpPr>
            <p:nvPr/>
          </p:nvSpPr>
          <p:spPr bwMode="gray">
            <a:xfrm>
              <a:off x="296" y="1302"/>
              <a:ext cx="290"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C</a:t>
              </a:r>
            </a:p>
          </p:txBody>
        </p:sp>
      </p:grpSp>
      <p:sp>
        <p:nvSpPr>
          <p:cNvPr id="6257" name="Line 113"/>
          <p:cNvSpPr>
            <a:spLocks noChangeShapeType="1"/>
          </p:cNvSpPr>
          <p:nvPr/>
        </p:nvSpPr>
        <p:spPr bwMode="auto">
          <a:xfrm>
            <a:off x="3541713" y="5294313"/>
            <a:ext cx="43338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58" name="Group 114"/>
          <p:cNvGrpSpPr>
            <a:grpSpLocks/>
          </p:cNvGrpSpPr>
          <p:nvPr/>
        </p:nvGrpSpPr>
        <p:grpSpPr bwMode="auto">
          <a:xfrm>
            <a:off x="2520950" y="4794250"/>
            <a:ext cx="931863" cy="992188"/>
            <a:chOff x="144" y="1176"/>
            <a:chExt cx="586" cy="625"/>
          </a:xfrm>
        </p:grpSpPr>
        <p:grpSp>
          <p:nvGrpSpPr>
            <p:cNvPr id="35872" name="Group 115"/>
            <p:cNvGrpSpPr>
              <a:grpSpLocks/>
            </p:cNvGrpSpPr>
            <p:nvPr/>
          </p:nvGrpSpPr>
          <p:grpSpPr bwMode="auto">
            <a:xfrm rot="5400000">
              <a:off x="124" y="1196"/>
              <a:ext cx="625" cy="586"/>
              <a:chOff x="1872" y="1824"/>
              <a:chExt cx="2014" cy="1821"/>
            </a:xfrm>
          </p:grpSpPr>
          <p:sp>
            <p:nvSpPr>
              <p:cNvPr id="6260" name="AutoShape 116"/>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61" name="AutoShape 117"/>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62" name="AutoShape 118"/>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5877" name="Oval 11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5878" name="Oval 12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265" name="Oval 121"/>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5880" name="Oval 12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67" name="Oval 123"/>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5882" name="Oval 12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69" name="Text Box 125"/>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A</a:t>
              </a:r>
            </a:p>
          </p:txBody>
        </p:sp>
      </p:grpSp>
      <p:grpSp>
        <p:nvGrpSpPr>
          <p:cNvPr id="6270" name="Group 126"/>
          <p:cNvGrpSpPr>
            <a:grpSpLocks/>
          </p:cNvGrpSpPr>
          <p:nvPr/>
        </p:nvGrpSpPr>
        <p:grpSpPr bwMode="auto">
          <a:xfrm>
            <a:off x="5541963" y="4776788"/>
            <a:ext cx="931862" cy="992187"/>
            <a:chOff x="144" y="1176"/>
            <a:chExt cx="586" cy="625"/>
          </a:xfrm>
        </p:grpSpPr>
        <p:grpSp>
          <p:nvGrpSpPr>
            <p:cNvPr id="35861" name="Group 127"/>
            <p:cNvGrpSpPr>
              <a:grpSpLocks/>
            </p:cNvGrpSpPr>
            <p:nvPr/>
          </p:nvGrpSpPr>
          <p:grpSpPr bwMode="auto">
            <a:xfrm rot="5400000">
              <a:off x="124" y="1196"/>
              <a:ext cx="625" cy="586"/>
              <a:chOff x="1872" y="1824"/>
              <a:chExt cx="2014" cy="1821"/>
            </a:xfrm>
          </p:grpSpPr>
          <p:sp>
            <p:nvSpPr>
              <p:cNvPr id="6272" name="AutoShape 128"/>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73" name="AutoShape 129"/>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274" name="AutoShape 130"/>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5866" name="Oval 1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5867" name="Oval 1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277" name="Oval 133"/>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5869" name="Oval 134"/>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79" name="Oval 135"/>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5871" name="Oval 136"/>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81" name="Text Box 137"/>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B</a:t>
              </a:r>
            </a:p>
          </p:txBody>
        </p:sp>
      </p:grpSp>
      <p:sp>
        <p:nvSpPr>
          <p:cNvPr id="6282" name="Line 138"/>
          <p:cNvSpPr>
            <a:spLocks noChangeShapeType="1"/>
          </p:cNvSpPr>
          <p:nvPr/>
        </p:nvSpPr>
        <p:spPr bwMode="auto">
          <a:xfrm>
            <a:off x="5018088" y="5280025"/>
            <a:ext cx="43338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3" name="Text Box 139"/>
          <p:cNvSpPr txBox="1">
            <a:spLocks noChangeArrowheads="1"/>
          </p:cNvSpPr>
          <p:nvPr/>
        </p:nvSpPr>
        <p:spPr bwMode="auto">
          <a:xfrm>
            <a:off x="728663" y="5156200"/>
            <a:ext cx="1792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FF0000"/>
                </a:solidFill>
              </a:rPr>
              <a:t>Sắp xếp là:</a:t>
            </a:r>
          </a:p>
        </p:txBody>
      </p:sp>
      <p:sp>
        <p:nvSpPr>
          <p:cNvPr id="168" name="Title 1"/>
          <p:cNvSpPr>
            <a:spLocks noGrp="1"/>
          </p:cNvSpPr>
          <p:nvPr>
            <p:ph type="title"/>
          </p:nvPr>
        </p:nvSpPr>
        <p:spPr>
          <a:xfrm>
            <a:off x="373063" y="-228600"/>
            <a:ext cx="6934200" cy="1143000"/>
          </a:xfrm>
        </p:spPr>
        <p:txBody>
          <a:bodyPr/>
          <a:lstStyle/>
          <a:p>
            <a:pPr eaLnBrk="1" hangingPunct="1">
              <a:defRPr/>
            </a:pPr>
            <a:r>
              <a:rPr lang="en-US" sz="4800" b="1" smtClean="0">
                <a:solidFill>
                  <a:schemeClr val="accent6">
                    <a:lumMod val="75000"/>
                  </a:schemeClr>
                </a:solidFill>
                <a:latin typeface="Times" pitchFamily="18" charset="0"/>
                <a:cs typeface="Times" pitchFamily="18" charset="0"/>
              </a:rPr>
              <a:t>      </a:t>
            </a:r>
            <a:r>
              <a:rPr lang="en-US" b="1" smtClean="0">
                <a:solidFill>
                  <a:schemeClr val="accent6">
                    <a:lumMod val="75000"/>
                  </a:schemeClr>
                </a:solidFill>
                <a:latin typeface="Times" pitchFamily="18" charset="0"/>
                <a:cs typeface="Times" pitchFamily="18" charset="0"/>
              </a:rPr>
              <a:t>Củng cố kiến thức</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6209">
                                            <p:txEl>
                                              <p:pRg st="0" end="0"/>
                                            </p:txEl>
                                          </p:spTgt>
                                        </p:tgtEl>
                                        <p:attrNameLst>
                                          <p:attrName>style.visibility</p:attrName>
                                        </p:attrNameLst>
                                      </p:cBhvr>
                                      <p:to>
                                        <p:strVal val="visible"/>
                                      </p:to>
                                    </p:set>
                                    <p:animEffect transition="in" filter="fade">
                                      <p:cBhvr>
                                        <p:cTn id="7" dur="300"/>
                                        <p:tgtEl>
                                          <p:spTgt spid="6209">
                                            <p:txEl>
                                              <p:pRg st="0" end="0"/>
                                            </p:txEl>
                                          </p:spTgt>
                                        </p:tgtEl>
                                      </p:cBhvr>
                                    </p:animEffect>
                                    <p:anim calcmode="lin" valueType="num">
                                      <p:cBhvr>
                                        <p:cTn id="8" dur="300" fill="hold"/>
                                        <p:tgtEl>
                                          <p:spTgt spid="6209">
                                            <p:txEl>
                                              <p:pRg st="0" end="0"/>
                                            </p:txEl>
                                          </p:spTgt>
                                        </p:tgtEl>
                                        <p:attrNameLst>
                                          <p:attrName>ppt_x</p:attrName>
                                        </p:attrNameLst>
                                      </p:cBhvr>
                                      <p:tavLst>
                                        <p:tav tm="0">
                                          <p:val>
                                            <p:strVal val="#ppt_x-.1"/>
                                          </p:val>
                                        </p:tav>
                                        <p:tav tm="100000">
                                          <p:val>
                                            <p:strVal val="#ppt_x"/>
                                          </p:val>
                                        </p:tav>
                                      </p:tavLst>
                                    </p:anim>
                                    <p:anim calcmode="lin" valueType="num">
                                      <p:cBhvr>
                                        <p:cTn id="9" dur="300" fill="hold"/>
                                        <p:tgtEl>
                                          <p:spTgt spid="6209">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340"/>
                            </p:stCondLst>
                            <p:childTnLst>
                              <p:par>
                                <p:cTn id="11" presetID="12" presetClass="entr" presetSubtype="1" fill="hold" nodeType="afterEffect">
                                  <p:stCondLst>
                                    <p:cond delay="0"/>
                                  </p:stCondLst>
                                  <p:childTnLst>
                                    <p:set>
                                      <p:cBhvr>
                                        <p:cTn id="12" dur="1" fill="hold">
                                          <p:stCondLst>
                                            <p:cond delay="0"/>
                                          </p:stCondLst>
                                        </p:cTn>
                                        <p:tgtEl>
                                          <p:spTgt spid="6162"/>
                                        </p:tgtEl>
                                        <p:attrNameLst>
                                          <p:attrName>style.visibility</p:attrName>
                                        </p:attrNameLst>
                                      </p:cBhvr>
                                      <p:to>
                                        <p:strVal val="visible"/>
                                      </p:to>
                                    </p:set>
                                    <p:animEffect transition="in" filter="slide(fromTop)">
                                      <p:cBhvr>
                                        <p:cTn id="13" dur="500"/>
                                        <p:tgtEl>
                                          <p:spTgt spid="6162"/>
                                        </p:tgtEl>
                                      </p:cBhvr>
                                    </p:animEffect>
                                  </p:childTnLst>
                                </p:cTn>
                              </p:par>
                            </p:childTnLst>
                          </p:cTn>
                        </p:par>
                        <p:par>
                          <p:cTn id="14" fill="hold" nodeType="afterGroup">
                            <p:stCondLst>
                              <p:cond delay="2840"/>
                            </p:stCondLst>
                            <p:childTnLst>
                              <p:par>
                                <p:cTn id="15" presetID="49" presetClass="entr" presetSubtype="0" decel="100000" fill="hold" nodeType="afterEffect">
                                  <p:stCondLst>
                                    <p:cond delay="0"/>
                                  </p:stCondLst>
                                  <p:childTnLst>
                                    <p:set>
                                      <p:cBhvr>
                                        <p:cTn id="16" dur="1" fill="hold">
                                          <p:stCondLst>
                                            <p:cond delay="0"/>
                                          </p:stCondLst>
                                        </p:cTn>
                                        <p:tgtEl>
                                          <p:spTgt spid="6168"/>
                                        </p:tgtEl>
                                        <p:attrNameLst>
                                          <p:attrName>style.visibility</p:attrName>
                                        </p:attrNameLst>
                                      </p:cBhvr>
                                      <p:to>
                                        <p:strVal val="visible"/>
                                      </p:to>
                                    </p:set>
                                    <p:anim calcmode="lin" valueType="num">
                                      <p:cBhvr>
                                        <p:cTn id="17" dur="500" fill="hold"/>
                                        <p:tgtEl>
                                          <p:spTgt spid="6168"/>
                                        </p:tgtEl>
                                        <p:attrNameLst>
                                          <p:attrName>ppt_w</p:attrName>
                                        </p:attrNameLst>
                                      </p:cBhvr>
                                      <p:tavLst>
                                        <p:tav tm="0">
                                          <p:val>
                                            <p:fltVal val="0"/>
                                          </p:val>
                                        </p:tav>
                                        <p:tav tm="100000">
                                          <p:val>
                                            <p:strVal val="#ppt_w"/>
                                          </p:val>
                                        </p:tav>
                                      </p:tavLst>
                                    </p:anim>
                                    <p:anim calcmode="lin" valueType="num">
                                      <p:cBhvr>
                                        <p:cTn id="18" dur="500" fill="hold"/>
                                        <p:tgtEl>
                                          <p:spTgt spid="6168"/>
                                        </p:tgtEl>
                                        <p:attrNameLst>
                                          <p:attrName>ppt_h</p:attrName>
                                        </p:attrNameLst>
                                      </p:cBhvr>
                                      <p:tavLst>
                                        <p:tav tm="0">
                                          <p:val>
                                            <p:fltVal val="0"/>
                                          </p:val>
                                        </p:tav>
                                        <p:tav tm="100000">
                                          <p:val>
                                            <p:strVal val="#ppt_h"/>
                                          </p:val>
                                        </p:tav>
                                      </p:tavLst>
                                    </p:anim>
                                    <p:anim calcmode="lin" valueType="num">
                                      <p:cBhvr>
                                        <p:cTn id="19" dur="500" fill="hold"/>
                                        <p:tgtEl>
                                          <p:spTgt spid="6168"/>
                                        </p:tgtEl>
                                        <p:attrNameLst>
                                          <p:attrName>style.rotation</p:attrName>
                                        </p:attrNameLst>
                                      </p:cBhvr>
                                      <p:tavLst>
                                        <p:tav tm="0">
                                          <p:val>
                                            <p:fltVal val="360"/>
                                          </p:val>
                                        </p:tav>
                                        <p:tav tm="100000">
                                          <p:val>
                                            <p:fltVal val="0"/>
                                          </p:val>
                                        </p:tav>
                                      </p:tavLst>
                                    </p:anim>
                                    <p:animEffect transition="in" filter="fade">
                                      <p:cBhvr>
                                        <p:cTn id="20" dur="500"/>
                                        <p:tgtEl>
                                          <p:spTgt spid="6168"/>
                                        </p:tgtEl>
                                      </p:cBhvr>
                                    </p:animEffect>
                                  </p:childTnLst>
                                </p:cTn>
                              </p:par>
                            </p:childTnLst>
                          </p:cTn>
                        </p:par>
                        <p:par>
                          <p:cTn id="21" fill="hold" nodeType="afterGroup">
                            <p:stCondLst>
                              <p:cond delay="3340"/>
                            </p:stCondLst>
                            <p:childTnLst>
                              <p:par>
                                <p:cTn id="22" presetID="17" presetClass="entr" presetSubtype="8" fill="hold" nodeType="afterEffect">
                                  <p:stCondLst>
                                    <p:cond delay="0"/>
                                  </p:stCondLst>
                                  <p:childTnLst>
                                    <p:set>
                                      <p:cBhvr>
                                        <p:cTn id="23" dur="1" fill="hold">
                                          <p:stCondLst>
                                            <p:cond delay="0"/>
                                          </p:stCondLst>
                                        </p:cTn>
                                        <p:tgtEl>
                                          <p:spTgt spid="6165"/>
                                        </p:tgtEl>
                                        <p:attrNameLst>
                                          <p:attrName>style.visibility</p:attrName>
                                        </p:attrNameLst>
                                      </p:cBhvr>
                                      <p:to>
                                        <p:strVal val="visible"/>
                                      </p:to>
                                    </p:set>
                                    <p:anim calcmode="lin" valueType="num">
                                      <p:cBhvr>
                                        <p:cTn id="24" dur="1000" fill="hold"/>
                                        <p:tgtEl>
                                          <p:spTgt spid="6165"/>
                                        </p:tgtEl>
                                        <p:attrNameLst>
                                          <p:attrName>ppt_x</p:attrName>
                                        </p:attrNameLst>
                                      </p:cBhvr>
                                      <p:tavLst>
                                        <p:tav tm="0">
                                          <p:val>
                                            <p:strVal val="#ppt_x-#ppt_w/2"/>
                                          </p:val>
                                        </p:tav>
                                        <p:tav tm="100000">
                                          <p:val>
                                            <p:strVal val="#ppt_x"/>
                                          </p:val>
                                        </p:tav>
                                      </p:tavLst>
                                    </p:anim>
                                    <p:anim calcmode="lin" valueType="num">
                                      <p:cBhvr>
                                        <p:cTn id="25" dur="1000" fill="hold"/>
                                        <p:tgtEl>
                                          <p:spTgt spid="6165"/>
                                        </p:tgtEl>
                                        <p:attrNameLst>
                                          <p:attrName>ppt_y</p:attrName>
                                        </p:attrNameLst>
                                      </p:cBhvr>
                                      <p:tavLst>
                                        <p:tav tm="0">
                                          <p:val>
                                            <p:strVal val="#ppt_y"/>
                                          </p:val>
                                        </p:tav>
                                        <p:tav tm="100000">
                                          <p:val>
                                            <p:strVal val="#ppt_y"/>
                                          </p:val>
                                        </p:tav>
                                      </p:tavLst>
                                    </p:anim>
                                    <p:anim calcmode="lin" valueType="num">
                                      <p:cBhvr>
                                        <p:cTn id="26" dur="1000" fill="hold"/>
                                        <p:tgtEl>
                                          <p:spTgt spid="6165"/>
                                        </p:tgtEl>
                                        <p:attrNameLst>
                                          <p:attrName>ppt_w</p:attrName>
                                        </p:attrNameLst>
                                      </p:cBhvr>
                                      <p:tavLst>
                                        <p:tav tm="0">
                                          <p:val>
                                            <p:fltVal val="0"/>
                                          </p:val>
                                        </p:tav>
                                        <p:tav tm="100000">
                                          <p:val>
                                            <p:strVal val="#ppt_w"/>
                                          </p:val>
                                        </p:tav>
                                      </p:tavLst>
                                    </p:anim>
                                    <p:anim calcmode="lin" valueType="num">
                                      <p:cBhvr>
                                        <p:cTn id="27" dur="1000" fill="hold"/>
                                        <p:tgtEl>
                                          <p:spTgt spid="6165"/>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4340"/>
                            </p:stCondLst>
                            <p:childTnLst>
                              <p:par>
                                <p:cTn id="29" presetID="12" presetClass="entr" presetSubtype="1" fill="hold" nodeType="afterEffect">
                                  <p:stCondLst>
                                    <p:cond delay="0"/>
                                  </p:stCondLst>
                                  <p:childTnLst>
                                    <p:set>
                                      <p:cBhvr>
                                        <p:cTn id="30" dur="1" fill="hold">
                                          <p:stCondLst>
                                            <p:cond delay="0"/>
                                          </p:stCondLst>
                                        </p:cTn>
                                        <p:tgtEl>
                                          <p:spTgt spid="6159"/>
                                        </p:tgtEl>
                                        <p:attrNameLst>
                                          <p:attrName>style.visibility</p:attrName>
                                        </p:attrNameLst>
                                      </p:cBhvr>
                                      <p:to>
                                        <p:strVal val="visible"/>
                                      </p:to>
                                    </p:set>
                                    <p:animEffect transition="in" filter="slide(fromTop)">
                                      <p:cBhvr>
                                        <p:cTn id="31" dur="500"/>
                                        <p:tgtEl>
                                          <p:spTgt spid="6159"/>
                                        </p:tgtEl>
                                      </p:cBhvr>
                                    </p:animEffect>
                                  </p:childTnLst>
                                </p:cTn>
                              </p:par>
                            </p:childTnLst>
                          </p:cTn>
                        </p:par>
                        <p:par>
                          <p:cTn id="32" fill="hold" nodeType="afterGroup">
                            <p:stCondLst>
                              <p:cond delay="4840"/>
                            </p:stCondLst>
                            <p:childTnLst>
                              <p:par>
                                <p:cTn id="33" presetID="49" presetClass="entr" presetSubtype="0" decel="100000" fill="hold" nodeType="afterEffect">
                                  <p:stCondLst>
                                    <p:cond delay="0"/>
                                  </p:stCondLst>
                                  <p:childTnLst>
                                    <p:set>
                                      <p:cBhvr>
                                        <p:cTn id="34" dur="1" fill="hold">
                                          <p:stCondLst>
                                            <p:cond delay="0"/>
                                          </p:stCondLst>
                                        </p:cTn>
                                        <p:tgtEl>
                                          <p:spTgt spid="6180"/>
                                        </p:tgtEl>
                                        <p:attrNameLst>
                                          <p:attrName>style.visibility</p:attrName>
                                        </p:attrNameLst>
                                      </p:cBhvr>
                                      <p:to>
                                        <p:strVal val="visible"/>
                                      </p:to>
                                    </p:set>
                                    <p:anim calcmode="lin" valueType="num">
                                      <p:cBhvr>
                                        <p:cTn id="35" dur="500" fill="hold"/>
                                        <p:tgtEl>
                                          <p:spTgt spid="6180"/>
                                        </p:tgtEl>
                                        <p:attrNameLst>
                                          <p:attrName>ppt_w</p:attrName>
                                        </p:attrNameLst>
                                      </p:cBhvr>
                                      <p:tavLst>
                                        <p:tav tm="0">
                                          <p:val>
                                            <p:fltVal val="0"/>
                                          </p:val>
                                        </p:tav>
                                        <p:tav tm="100000">
                                          <p:val>
                                            <p:strVal val="#ppt_w"/>
                                          </p:val>
                                        </p:tav>
                                      </p:tavLst>
                                    </p:anim>
                                    <p:anim calcmode="lin" valueType="num">
                                      <p:cBhvr>
                                        <p:cTn id="36" dur="500" fill="hold"/>
                                        <p:tgtEl>
                                          <p:spTgt spid="6180"/>
                                        </p:tgtEl>
                                        <p:attrNameLst>
                                          <p:attrName>ppt_h</p:attrName>
                                        </p:attrNameLst>
                                      </p:cBhvr>
                                      <p:tavLst>
                                        <p:tav tm="0">
                                          <p:val>
                                            <p:fltVal val="0"/>
                                          </p:val>
                                        </p:tav>
                                        <p:tav tm="100000">
                                          <p:val>
                                            <p:strVal val="#ppt_h"/>
                                          </p:val>
                                        </p:tav>
                                      </p:tavLst>
                                    </p:anim>
                                    <p:anim calcmode="lin" valueType="num">
                                      <p:cBhvr>
                                        <p:cTn id="37" dur="500" fill="hold"/>
                                        <p:tgtEl>
                                          <p:spTgt spid="6180"/>
                                        </p:tgtEl>
                                        <p:attrNameLst>
                                          <p:attrName>style.rotation</p:attrName>
                                        </p:attrNameLst>
                                      </p:cBhvr>
                                      <p:tavLst>
                                        <p:tav tm="0">
                                          <p:val>
                                            <p:fltVal val="360"/>
                                          </p:val>
                                        </p:tav>
                                        <p:tav tm="100000">
                                          <p:val>
                                            <p:fltVal val="0"/>
                                          </p:val>
                                        </p:tav>
                                      </p:tavLst>
                                    </p:anim>
                                    <p:animEffect transition="in" filter="fade">
                                      <p:cBhvr>
                                        <p:cTn id="38" dur="500"/>
                                        <p:tgtEl>
                                          <p:spTgt spid="6180"/>
                                        </p:tgtEl>
                                      </p:cBhvr>
                                    </p:animEffect>
                                  </p:childTnLst>
                                </p:cTn>
                              </p:par>
                            </p:childTnLst>
                          </p:cTn>
                        </p:par>
                        <p:par>
                          <p:cTn id="39" fill="hold" nodeType="afterGroup">
                            <p:stCondLst>
                              <p:cond delay="5340"/>
                            </p:stCondLst>
                            <p:childTnLst>
                              <p:par>
                                <p:cTn id="40" presetID="17" presetClass="entr" presetSubtype="8" fill="hold" nodeType="afterEffect">
                                  <p:stCondLst>
                                    <p:cond delay="0"/>
                                  </p:stCondLst>
                                  <p:childTnLst>
                                    <p:set>
                                      <p:cBhvr>
                                        <p:cTn id="41" dur="1" fill="hold">
                                          <p:stCondLst>
                                            <p:cond delay="0"/>
                                          </p:stCondLst>
                                        </p:cTn>
                                        <p:tgtEl>
                                          <p:spTgt spid="6153"/>
                                        </p:tgtEl>
                                        <p:attrNameLst>
                                          <p:attrName>style.visibility</p:attrName>
                                        </p:attrNameLst>
                                      </p:cBhvr>
                                      <p:to>
                                        <p:strVal val="visible"/>
                                      </p:to>
                                    </p:set>
                                    <p:anim calcmode="lin" valueType="num">
                                      <p:cBhvr>
                                        <p:cTn id="42" dur="1000" fill="hold"/>
                                        <p:tgtEl>
                                          <p:spTgt spid="6153"/>
                                        </p:tgtEl>
                                        <p:attrNameLst>
                                          <p:attrName>ppt_x</p:attrName>
                                        </p:attrNameLst>
                                      </p:cBhvr>
                                      <p:tavLst>
                                        <p:tav tm="0">
                                          <p:val>
                                            <p:strVal val="#ppt_x-#ppt_w/2"/>
                                          </p:val>
                                        </p:tav>
                                        <p:tav tm="100000">
                                          <p:val>
                                            <p:strVal val="#ppt_x"/>
                                          </p:val>
                                        </p:tav>
                                      </p:tavLst>
                                    </p:anim>
                                    <p:anim calcmode="lin" valueType="num">
                                      <p:cBhvr>
                                        <p:cTn id="43" dur="1000" fill="hold"/>
                                        <p:tgtEl>
                                          <p:spTgt spid="6153"/>
                                        </p:tgtEl>
                                        <p:attrNameLst>
                                          <p:attrName>ppt_y</p:attrName>
                                        </p:attrNameLst>
                                      </p:cBhvr>
                                      <p:tavLst>
                                        <p:tav tm="0">
                                          <p:val>
                                            <p:strVal val="#ppt_y"/>
                                          </p:val>
                                        </p:tav>
                                        <p:tav tm="100000">
                                          <p:val>
                                            <p:strVal val="#ppt_y"/>
                                          </p:val>
                                        </p:tav>
                                      </p:tavLst>
                                    </p:anim>
                                    <p:anim calcmode="lin" valueType="num">
                                      <p:cBhvr>
                                        <p:cTn id="44" dur="1000" fill="hold"/>
                                        <p:tgtEl>
                                          <p:spTgt spid="6153"/>
                                        </p:tgtEl>
                                        <p:attrNameLst>
                                          <p:attrName>ppt_w</p:attrName>
                                        </p:attrNameLst>
                                      </p:cBhvr>
                                      <p:tavLst>
                                        <p:tav tm="0">
                                          <p:val>
                                            <p:fltVal val="0"/>
                                          </p:val>
                                        </p:tav>
                                        <p:tav tm="100000">
                                          <p:val>
                                            <p:strVal val="#ppt_w"/>
                                          </p:val>
                                        </p:tav>
                                      </p:tavLst>
                                    </p:anim>
                                    <p:anim calcmode="lin" valueType="num">
                                      <p:cBhvr>
                                        <p:cTn id="45" dur="1000" fill="hold"/>
                                        <p:tgtEl>
                                          <p:spTgt spid="6153"/>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6340"/>
                            </p:stCondLst>
                            <p:childTnLst>
                              <p:par>
                                <p:cTn id="47" presetID="12" presetClass="entr" presetSubtype="1" fill="hold" nodeType="afterEffect">
                                  <p:stCondLst>
                                    <p:cond delay="0"/>
                                  </p:stCondLst>
                                  <p:childTnLst>
                                    <p:set>
                                      <p:cBhvr>
                                        <p:cTn id="48" dur="1" fill="hold">
                                          <p:stCondLst>
                                            <p:cond delay="0"/>
                                          </p:stCondLst>
                                        </p:cTn>
                                        <p:tgtEl>
                                          <p:spTgt spid="6156"/>
                                        </p:tgtEl>
                                        <p:attrNameLst>
                                          <p:attrName>style.visibility</p:attrName>
                                        </p:attrNameLst>
                                      </p:cBhvr>
                                      <p:to>
                                        <p:strVal val="visible"/>
                                      </p:to>
                                    </p:set>
                                    <p:animEffect transition="in" filter="slide(fromTop)">
                                      <p:cBhvr>
                                        <p:cTn id="49" dur="500"/>
                                        <p:tgtEl>
                                          <p:spTgt spid="6156"/>
                                        </p:tgtEl>
                                      </p:cBhvr>
                                    </p:animEffect>
                                  </p:childTnLst>
                                </p:cTn>
                              </p:par>
                            </p:childTnLst>
                          </p:cTn>
                        </p:par>
                        <p:par>
                          <p:cTn id="50" fill="hold" nodeType="afterGroup">
                            <p:stCondLst>
                              <p:cond delay="6840"/>
                            </p:stCondLst>
                            <p:childTnLst>
                              <p:par>
                                <p:cTn id="51" presetID="49" presetClass="entr" presetSubtype="0" decel="100000" fill="hold" nodeType="afterEffect">
                                  <p:stCondLst>
                                    <p:cond delay="0"/>
                                  </p:stCondLst>
                                  <p:childTnLst>
                                    <p:set>
                                      <p:cBhvr>
                                        <p:cTn id="52" dur="1" fill="hold">
                                          <p:stCondLst>
                                            <p:cond delay="0"/>
                                          </p:stCondLst>
                                        </p:cTn>
                                        <p:tgtEl>
                                          <p:spTgt spid="6192"/>
                                        </p:tgtEl>
                                        <p:attrNameLst>
                                          <p:attrName>style.visibility</p:attrName>
                                        </p:attrNameLst>
                                      </p:cBhvr>
                                      <p:to>
                                        <p:strVal val="visible"/>
                                      </p:to>
                                    </p:set>
                                    <p:anim calcmode="lin" valueType="num">
                                      <p:cBhvr>
                                        <p:cTn id="53" dur="500" fill="hold"/>
                                        <p:tgtEl>
                                          <p:spTgt spid="6192"/>
                                        </p:tgtEl>
                                        <p:attrNameLst>
                                          <p:attrName>ppt_w</p:attrName>
                                        </p:attrNameLst>
                                      </p:cBhvr>
                                      <p:tavLst>
                                        <p:tav tm="0">
                                          <p:val>
                                            <p:fltVal val="0"/>
                                          </p:val>
                                        </p:tav>
                                        <p:tav tm="100000">
                                          <p:val>
                                            <p:strVal val="#ppt_w"/>
                                          </p:val>
                                        </p:tav>
                                      </p:tavLst>
                                    </p:anim>
                                    <p:anim calcmode="lin" valueType="num">
                                      <p:cBhvr>
                                        <p:cTn id="54" dur="500" fill="hold"/>
                                        <p:tgtEl>
                                          <p:spTgt spid="6192"/>
                                        </p:tgtEl>
                                        <p:attrNameLst>
                                          <p:attrName>ppt_h</p:attrName>
                                        </p:attrNameLst>
                                      </p:cBhvr>
                                      <p:tavLst>
                                        <p:tav tm="0">
                                          <p:val>
                                            <p:fltVal val="0"/>
                                          </p:val>
                                        </p:tav>
                                        <p:tav tm="100000">
                                          <p:val>
                                            <p:strVal val="#ppt_h"/>
                                          </p:val>
                                        </p:tav>
                                      </p:tavLst>
                                    </p:anim>
                                    <p:anim calcmode="lin" valueType="num">
                                      <p:cBhvr>
                                        <p:cTn id="55" dur="500" fill="hold"/>
                                        <p:tgtEl>
                                          <p:spTgt spid="6192"/>
                                        </p:tgtEl>
                                        <p:attrNameLst>
                                          <p:attrName>style.rotation</p:attrName>
                                        </p:attrNameLst>
                                      </p:cBhvr>
                                      <p:tavLst>
                                        <p:tav tm="0">
                                          <p:val>
                                            <p:fltVal val="360"/>
                                          </p:val>
                                        </p:tav>
                                        <p:tav tm="100000">
                                          <p:val>
                                            <p:fltVal val="0"/>
                                          </p:val>
                                        </p:tav>
                                      </p:tavLst>
                                    </p:anim>
                                    <p:animEffect transition="in" filter="fade">
                                      <p:cBhvr>
                                        <p:cTn id="56" dur="500"/>
                                        <p:tgtEl>
                                          <p:spTgt spid="6192"/>
                                        </p:tgtEl>
                                      </p:cBhvr>
                                    </p:animEffect>
                                  </p:childTnLst>
                                </p:cTn>
                              </p:par>
                            </p:childTnLst>
                          </p:cTn>
                        </p:par>
                        <p:par>
                          <p:cTn id="57" fill="hold" nodeType="afterGroup">
                            <p:stCondLst>
                              <p:cond delay="7340"/>
                            </p:stCondLst>
                            <p:childTnLst>
                              <p:par>
                                <p:cTn id="58" presetID="17" presetClass="entr" presetSubtype="8" fill="hold" nodeType="afterEffect">
                                  <p:stCondLst>
                                    <p:cond delay="0"/>
                                  </p:stCondLst>
                                  <p:childTnLst>
                                    <p:set>
                                      <p:cBhvr>
                                        <p:cTn id="59" dur="1" fill="hold">
                                          <p:stCondLst>
                                            <p:cond delay="0"/>
                                          </p:stCondLst>
                                        </p:cTn>
                                        <p:tgtEl>
                                          <p:spTgt spid="6150"/>
                                        </p:tgtEl>
                                        <p:attrNameLst>
                                          <p:attrName>style.visibility</p:attrName>
                                        </p:attrNameLst>
                                      </p:cBhvr>
                                      <p:to>
                                        <p:strVal val="visible"/>
                                      </p:to>
                                    </p:set>
                                    <p:anim calcmode="lin" valueType="num">
                                      <p:cBhvr>
                                        <p:cTn id="60" dur="1000" fill="hold"/>
                                        <p:tgtEl>
                                          <p:spTgt spid="6150"/>
                                        </p:tgtEl>
                                        <p:attrNameLst>
                                          <p:attrName>ppt_x</p:attrName>
                                        </p:attrNameLst>
                                      </p:cBhvr>
                                      <p:tavLst>
                                        <p:tav tm="0">
                                          <p:val>
                                            <p:strVal val="#ppt_x-#ppt_w/2"/>
                                          </p:val>
                                        </p:tav>
                                        <p:tav tm="100000">
                                          <p:val>
                                            <p:strVal val="#ppt_x"/>
                                          </p:val>
                                        </p:tav>
                                      </p:tavLst>
                                    </p:anim>
                                    <p:anim calcmode="lin" valueType="num">
                                      <p:cBhvr>
                                        <p:cTn id="61" dur="1000" fill="hold"/>
                                        <p:tgtEl>
                                          <p:spTgt spid="6150"/>
                                        </p:tgtEl>
                                        <p:attrNameLst>
                                          <p:attrName>ppt_y</p:attrName>
                                        </p:attrNameLst>
                                      </p:cBhvr>
                                      <p:tavLst>
                                        <p:tav tm="0">
                                          <p:val>
                                            <p:strVal val="#ppt_y"/>
                                          </p:val>
                                        </p:tav>
                                        <p:tav tm="100000">
                                          <p:val>
                                            <p:strVal val="#ppt_y"/>
                                          </p:val>
                                        </p:tav>
                                      </p:tavLst>
                                    </p:anim>
                                    <p:anim calcmode="lin" valueType="num">
                                      <p:cBhvr>
                                        <p:cTn id="62" dur="1000" fill="hold"/>
                                        <p:tgtEl>
                                          <p:spTgt spid="6150"/>
                                        </p:tgtEl>
                                        <p:attrNameLst>
                                          <p:attrName>ppt_w</p:attrName>
                                        </p:attrNameLst>
                                      </p:cBhvr>
                                      <p:tavLst>
                                        <p:tav tm="0">
                                          <p:val>
                                            <p:fltVal val="0"/>
                                          </p:val>
                                        </p:tav>
                                        <p:tav tm="100000">
                                          <p:val>
                                            <p:strVal val="#ppt_w"/>
                                          </p:val>
                                        </p:tav>
                                      </p:tavLst>
                                    </p:anim>
                                    <p:anim calcmode="lin" valueType="num">
                                      <p:cBhvr>
                                        <p:cTn id="63"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8" fill="hold" nodeType="clickEffect">
                                  <p:stCondLst>
                                    <p:cond delay="0"/>
                                  </p:stCondLst>
                                  <p:childTnLst>
                                    <p:set>
                                      <p:cBhvr>
                                        <p:cTn id="67" dur="1" fill="hold">
                                          <p:stCondLst>
                                            <p:cond delay="0"/>
                                          </p:stCondLst>
                                        </p:cTn>
                                        <p:tgtEl>
                                          <p:spTgt spid="6147"/>
                                        </p:tgtEl>
                                        <p:attrNameLst>
                                          <p:attrName>style.visibility</p:attrName>
                                        </p:attrNameLst>
                                      </p:cBhvr>
                                      <p:to>
                                        <p:strVal val="visible"/>
                                      </p:to>
                                    </p:set>
                                    <p:anim calcmode="lin" valueType="num">
                                      <p:cBhvr>
                                        <p:cTn id="68" dur="500" fill="hold"/>
                                        <p:tgtEl>
                                          <p:spTgt spid="6147"/>
                                        </p:tgtEl>
                                        <p:attrNameLst>
                                          <p:attrName>ppt_x</p:attrName>
                                        </p:attrNameLst>
                                      </p:cBhvr>
                                      <p:tavLst>
                                        <p:tav tm="0">
                                          <p:val>
                                            <p:strVal val="#ppt_x-#ppt_w/2"/>
                                          </p:val>
                                        </p:tav>
                                        <p:tav tm="100000">
                                          <p:val>
                                            <p:strVal val="#ppt_x"/>
                                          </p:val>
                                        </p:tav>
                                      </p:tavLst>
                                    </p:anim>
                                    <p:anim calcmode="lin" valueType="num">
                                      <p:cBhvr>
                                        <p:cTn id="69" dur="500" fill="hold"/>
                                        <p:tgtEl>
                                          <p:spTgt spid="6147"/>
                                        </p:tgtEl>
                                        <p:attrNameLst>
                                          <p:attrName>ppt_y</p:attrName>
                                        </p:attrNameLst>
                                      </p:cBhvr>
                                      <p:tavLst>
                                        <p:tav tm="0">
                                          <p:val>
                                            <p:strVal val="#ppt_y"/>
                                          </p:val>
                                        </p:tav>
                                        <p:tav tm="100000">
                                          <p:val>
                                            <p:strVal val="#ppt_y"/>
                                          </p:val>
                                        </p:tav>
                                      </p:tavLst>
                                    </p:anim>
                                    <p:anim calcmode="lin" valueType="num">
                                      <p:cBhvr>
                                        <p:cTn id="70" dur="500" fill="hold"/>
                                        <p:tgtEl>
                                          <p:spTgt spid="6147"/>
                                        </p:tgtEl>
                                        <p:attrNameLst>
                                          <p:attrName>ppt_w</p:attrName>
                                        </p:attrNameLst>
                                      </p:cBhvr>
                                      <p:tavLst>
                                        <p:tav tm="0">
                                          <p:val>
                                            <p:fltVal val="0"/>
                                          </p:val>
                                        </p:tav>
                                        <p:tav tm="100000">
                                          <p:val>
                                            <p:strVal val="#ppt_w"/>
                                          </p:val>
                                        </p:tav>
                                      </p:tavLst>
                                    </p:anim>
                                    <p:anim calcmode="lin" valueType="num">
                                      <p:cBhvr>
                                        <p:cTn id="71" dur="500" fill="hold"/>
                                        <p:tgtEl>
                                          <p:spTgt spid="6147"/>
                                        </p:tgtEl>
                                        <p:attrNameLst>
                                          <p:attrName>ppt_h</p:attrName>
                                        </p:attrNameLst>
                                      </p:cBhvr>
                                      <p:tavLst>
                                        <p:tav tm="0">
                                          <p:val>
                                            <p:strVal val="#ppt_h"/>
                                          </p:val>
                                        </p:tav>
                                        <p:tav tm="100000">
                                          <p:val>
                                            <p:strVal val="#ppt_h"/>
                                          </p:val>
                                        </p:tav>
                                      </p:tavLst>
                                    </p:anim>
                                  </p:childTnLst>
                                </p:cTn>
                              </p:par>
                            </p:childTnLst>
                          </p:cTn>
                        </p:par>
                        <p:par>
                          <p:cTn id="72" fill="hold" nodeType="afterGroup">
                            <p:stCondLst>
                              <p:cond delay="500"/>
                            </p:stCondLst>
                            <p:childTnLst>
                              <p:par>
                                <p:cTn id="73" presetID="17" presetClass="entr" presetSubtype="10" fill="hold" grpId="0" nodeType="afterEffect">
                                  <p:stCondLst>
                                    <p:cond delay="0"/>
                                  </p:stCondLst>
                                  <p:childTnLst>
                                    <p:set>
                                      <p:cBhvr>
                                        <p:cTn id="74" dur="1" fill="hold">
                                          <p:stCondLst>
                                            <p:cond delay="0"/>
                                          </p:stCondLst>
                                        </p:cTn>
                                        <p:tgtEl>
                                          <p:spTgt spid="6283"/>
                                        </p:tgtEl>
                                        <p:attrNameLst>
                                          <p:attrName>style.visibility</p:attrName>
                                        </p:attrNameLst>
                                      </p:cBhvr>
                                      <p:to>
                                        <p:strVal val="visible"/>
                                      </p:to>
                                    </p:set>
                                    <p:anim calcmode="lin" valueType="num">
                                      <p:cBhvr>
                                        <p:cTn id="75" dur="500" fill="hold"/>
                                        <p:tgtEl>
                                          <p:spTgt spid="6283"/>
                                        </p:tgtEl>
                                        <p:attrNameLst>
                                          <p:attrName>ppt_w</p:attrName>
                                        </p:attrNameLst>
                                      </p:cBhvr>
                                      <p:tavLst>
                                        <p:tav tm="0">
                                          <p:val>
                                            <p:fltVal val="0"/>
                                          </p:val>
                                        </p:tav>
                                        <p:tav tm="100000">
                                          <p:val>
                                            <p:strVal val="#ppt_w"/>
                                          </p:val>
                                        </p:tav>
                                      </p:tavLst>
                                    </p:anim>
                                    <p:anim calcmode="lin" valueType="num">
                                      <p:cBhvr>
                                        <p:cTn id="76" dur="500" fill="hold"/>
                                        <p:tgtEl>
                                          <p:spTgt spid="6283"/>
                                        </p:tgtEl>
                                        <p:attrNameLst>
                                          <p:attrName>ppt_h</p:attrName>
                                        </p:attrNameLst>
                                      </p:cBhvr>
                                      <p:tavLst>
                                        <p:tav tm="0">
                                          <p:val>
                                            <p:strVal val="#ppt_h"/>
                                          </p:val>
                                        </p:tav>
                                        <p:tav tm="100000">
                                          <p:val>
                                            <p:strVal val="#ppt_h"/>
                                          </p:val>
                                        </p:tav>
                                      </p:tavLst>
                                    </p:anim>
                                  </p:childTnLst>
                                </p:cTn>
                              </p:par>
                            </p:childTnLst>
                          </p:cTn>
                        </p:par>
                        <p:par>
                          <p:cTn id="77" fill="hold" nodeType="afterGroup">
                            <p:stCondLst>
                              <p:cond delay="1000"/>
                            </p:stCondLst>
                            <p:childTnLst>
                              <p:par>
                                <p:cTn id="78" presetID="49" presetClass="entr" presetSubtype="0" decel="100000" fill="hold" nodeType="afterEffect">
                                  <p:stCondLst>
                                    <p:cond delay="0"/>
                                  </p:stCondLst>
                                  <p:childTnLst>
                                    <p:set>
                                      <p:cBhvr>
                                        <p:cTn id="79" dur="1" fill="hold">
                                          <p:stCondLst>
                                            <p:cond delay="0"/>
                                          </p:stCondLst>
                                        </p:cTn>
                                        <p:tgtEl>
                                          <p:spTgt spid="6258"/>
                                        </p:tgtEl>
                                        <p:attrNameLst>
                                          <p:attrName>style.visibility</p:attrName>
                                        </p:attrNameLst>
                                      </p:cBhvr>
                                      <p:to>
                                        <p:strVal val="visible"/>
                                      </p:to>
                                    </p:set>
                                    <p:anim calcmode="lin" valueType="num">
                                      <p:cBhvr>
                                        <p:cTn id="80" dur="500" fill="hold"/>
                                        <p:tgtEl>
                                          <p:spTgt spid="6258"/>
                                        </p:tgtEl>
                                        <p:attrNameLst>
                                          <p:attrName>ppt_w</p:attrName>
                                        </p:attrNameLst>
                                      </p:cBhvr>
                                      <p:tavLst>
                                        <p:tav tm="0">
                                          <p:val>
                                            <p:fltVal val="0"/>
                                          </p:val>
                                        </p:tav>
                                        <p:tav tm="100000">
                                          <p:val>
                                            <p:strVal val="#ppt_w"/>
                                          </p:val>
                                        </p:tav>
                                      </p:tavLst>
                                    </p:anim>
                                    <p:anim calcmode="lin" valueType="num">
                                      <p:cBhvr>
                                        <p:cTn id="81" dur="500" fill="hold"/>
                                        <p:tgtEl>
                                          <p:spTgt spid="6258"/>
                                        </p:tgtEl>
                                        <p:attrNameLst>
                                          <p:attrName>ppt_h</p:attrName>
                                        </p:attrNameLst>
                                      </p:cBhvr>
                                      <p:tavLst>
                                        <p:tav tm="0">
                                          <p:val>
                                            <p:fltVal val="0"/>
                                          </p:val>
                                        </p:tav>
                                        <p:tav tm="100000">
                                          <p:val>
                                            <p:strVal val="#ppt_h"/>
                                          </p:val>
                                        </p:tav>
                                      </p:tavLst>
                                    </p:anim>
                                    <p:anim calcmode="lin" valueType="num">
                                      <p:cBhvr>
                                        <p:cTn id="82" dur="500" fill="hold"/>
                                        <p:tgtEl>
                                          <p:spTgt spid="6258"/>
                                        </p:tgtEl>
                                        <p:attrNameLst>
                                          <p:attrName>style.rotation</p:attrName>
                                        </p:attrNameLst>
                                      </p:cBhvr>
                                      <p:tavLst>
                                        <p:tav tm="0">
                                          <p:val>
                                            <p:fltVal val="360"/>
                                          </p:val>
                                        </p:tav>
                                        <p:tav tm="100000">
                                          <p:val>
                                            <p:fltVal val="0"/>
                                          </p:val>
                                        </p:tav>
                                      </p:tavLst>
                                    </p:anim>
                                    <p:animEffect transition="in" filter="fade">
                                      <p:cBhvr>
                                        <p:cTn id="83" dur="500"/>
                                        <p:tgtEl>
                                          <p:spTgt spid="625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6257"/>
                                        </p:tgtEl>
                                        <p:attrNameLst>
                                          <p:attrName>style.visibility</p:attrName>
                                        </p:attrNameLst>
                                      </p:cBhvr>
                                      <p:to>
                                        <p:strVal val="visible"/>
                                      </p:to>
                                    </p:set>
                                    <p:animEffect transition="in" filter="fade">
                                      <p:cBhvr>
                                        <p:cTn id="88" dur="1000"/>
                                        <p:tgtEl>
                                          <p:spTgt spid="6257"/>
                                        </p:tgtEl>
                                      </p:cBhvr>
                                    </p:animEffect>
                                    <p:anim calcmode="lin" valueType="num">
                                      <p:cBhvr>
                                        <p:cTn id="89" dur="1000" fill="hold"/>
                                        <p:tgtEl>
                                          <p:spTgt spid="6257"/>
                                        </p:tgtEl>
                                        <p:attrNameLst>
                                          <p:attrName>ppt_x</p:attrName>
                                        </p:attrNameLst>
                                      </p:cBhvr>
                                      <p:tavLst>
                                        <p:tav tm="0">
                                          <p:val>
                                            <p:strVal val="#ppt_x"/>
                                          </p:val>
                                        </p:tav>
                                        <p:tav tm="100000">
                                          <p:val>
                                            <p:strVal val="#ppt_x"/>
                                          </p:val>
                                        </p:tav>
                                      </p:tavLst>
                                    </p:anim>
                                    <p:anim calcmode="lin" valueType="num">
                                      <p:cBhvr>
                                        <p:cTn id="90" dur="900" decel="100000" fill="hold"/>
                                        <p:tgtEl>
                                          <p:spTgt spid="6257"/>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6257"/>
                                        </p:tgtEl>
                                        <p:attrNameLst>
                                          <p:attrName>ppt_y</p:attrName>
                                        </p:attrNameLst>
                                      </p:cBhvr>
                                      <p:tavLst>
                                        <p:tav tm="0">
                                          <p:val>
                                            <p:strVal val="#ppt_y-.03"/>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16" fill="hold" nodeType="clickEffect">
                                  <p:stCondLst>
                                    <p:cond delay="0"/>
                                  </p:stCondLst>
                                  <p:childTnLst>
                                    <p:set>
                                      <p:cBhvr>
                                        <p:cTn id="95" dur="1" fill="hold">
                                          <p:stCondLst>
                                            <p:cond delay="0"/>
                                          </p:stCondLst>
                                        </p:cTn>
                                        <p:tgtEl>
                                          <p:spTgt spid="6245"/>
                                        </p:tgtEl>
                                        <p:attrNameLst>
                                          <p:attrName>style.visibility</p:attrName>
                                        </p:attrNameLst>
                                      </p:cBhvr>
                                      <p:to>
                                        <p:strVal val="visible"/>
                                      </p:to>
                                    </p:set>
                                    <p:anim calcmode="lin" valueType="num">
                                      <p:cBhvr>
                                        <p:cTn id="96" dur="500" fill="hold"/>
                                        <p:tgtEl>
                                          <p:spTgt spid="6245"/>
                                        </p:tgtEl>
                                        <p:attrNameLst>
                                          <p:attrName>ppt_w</p:attrName>
                                        </p:attrNameLst>
                                      </p:cBhvr>
                                      <p:tavLst>
                                        <p:tav tm="0">
                                          <p:val>
                                            <p:fltVal val="0"/>
                                          </p:val>
                                        </p:tav>
                                        <p:tav tm="100000">
                                          <p:val>
                                            <p:strVal val="#ppt_w"/>
                                          </p:val>
                                        </p:tav>
                                      </p:tavLst>
                                    </p:anim>
                                    <p:anim calcmode="lin" valueType="num">
                                      <p:cBhvr>
                                        <p:cTn id="97" dur="500" fill="hold"/>
                                        <p:tgtEl>
                                          <p:spTgt spid="6245"/>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58" presetClass="entr" presetSubtype="0" accel="100000" fill="hold" grpId="0" nodeType="clickEffect">
                                  <p:stCondLst>
                                    <p:cond delay="0"/>
                                  </p:stCondLst>
                                  <p:childTnLst>
                                    <p:set>
                                      <p:cBhvr>
                                        <p:cTn id="101" dur="1" fill="hold">
                                          <p:stCondLst>
                                            <p:cond delay="0"/>
                                          </p:stCondLst>
                                        </p:cTn>
                                        <p:tgtEl>
                                          <p:spTgt spid="6282"/>
                                        </p:tgtEl>
                                        <p:attrNameLst>
                                          <p:attrName>style.visibility</p:attrName>
                                        </p:attrNameLst>
                                      </p:cBhvr>
                                      <p:to>
                                        <p:strVal val="visible"/>
                                      </p:to>
                                    </p:set>
                                    <p:anim calcmode="lin" valueType="num">
                                      <p:cBhvr>
                                        <p:cTn id="102" dur="500" fill="hold"/>
                                        <p:tgtEl>
                                          <p:spTgt spid="6282"/>
                                        </p:tgtEl>
                                        <p:attrNameLst>
                                          <p:attrName>ppt_w</p:attrName>
                                        </p:attrNameLst>
                                      </p:cBhvr>
                                      <p:tavLst>
                                        <p:tav tm="0">
                                          <p:val>
                                            <p:strVal val="#ppt_w*2.5"/>
                                          </p:val>
                                        </p:tav>
                                        <p:tav tm="100000">
                                          <p:val>
                                            <p:strVal val="#ppt_w"/>
                                          </p:val>
                                        </p:tav>
                                      </p:tavLst>
                                    </p:anim>
                                    <p:anim calcmode="lin" valueType="num">
                                      <p:cBhvr>
                                        <p:cTn id="103" dur="500" fill="hold"/>
                                        <p:tgtEl>
                                          <p:spTgt spid="6282"/>
                                        </p:tgtEl>
                                        <p:attrNameLst>
                                          <p:attrName>ppt_h</p:attrName>
                                        </p:attrNameLst>
                                      </p:cBhvr>
                                      <p:tavLst>
                                        <p:tav tm="0">
                                          <p:val>
                                            <p:strVal val="#ppt_h*0.01"/>
                                          </p:val>
                                        </p:tav>
                                        <p:tav tm="100000">
                                          <p:val>
                                            <p:strVal val="#ppt_h"/>
                                          </p:val>
                                        </p:tav>
                                      </p:tavLst>
                                    </p:anim>
                                    <p:anim calcmode="lin" valueType="num">
                                      <p:cBhvr>
                                        <p:cTn id="104" dur="500" fill="hold"/>
                                        <p:tgtEl>
                                          <p:spTgt spid="6282"/>
                                        </p:tgtEl>
                                        <p:attrNameLst>
                                          <p:attrName>ppt_x</p:attrName>
                                        </p:attrNameLst>
                                      </p:cBhvr>
                                      <p:tavLst>
                                        <p:tav tm="0">
                                          <p:val>
                                            <p:strVal val="#ppt_x"/>
                                          </p:val>
                                        </p:tav>
                                        <p:tav tm="100000">
                                          <p:val>
                                            <p:strVal val="#ppt_x"/>
                                          </p:val>
                                        </p:tav>
                                      </p:tavLst>
                                    </p:anim>
                                    <p:anim calcmode="lin" valueType="num">
                                      <p:cBhvr>
                                        <p:cTn id="105" dur="500" fill="hold"/>
                                        <p:tgtEl>
                                          <p:spTgt spid="6282"/>
                                        </p:tgtEl>
                                        <p:attrNameLst>
                                          <p:attrName>ppt_y</p:attrName>
                                        </p:attrNameLst>
                                      </p:cBhvr>
                                      <p:tavLst>
                                        <p:tav tm="0">
                                          <p:val>
                                            <p:strVal val="#ppt_h+1"/>
                                          </p:val>
                                        </p:tav>
                                        <p:tav tm="100000">
                                          <p:val>
                                            <p:strVal val="#ppt_y"/>
                                          </p:val>
                                        </p:tav>
                                      </p:tavLst>
                                    </p:anim>
                                    <p:animEffect transition="in" filter="fade">
                                      <p:cBhvr>
                                        <p:cTn id="106" dur="500"/>
                                        <p:tgtEl>
                                          <p:spTgt spid="6282"/>
                                        </p:tgtEl>
                                      </p:cBhvr>
                                    </p:animEffect>
                                  </p:childTnLst>
                                </p:cTn>
                              </p:par>
                            </p:childTnLst>
                          </p:cTn>
                        </p:par>
                        <p:par>
                          <p:cTn id="107" fill="hold" nodeType="afterGroup">
                            <p:stCondLst>
                              <p:cond delay="500"/>
                            </p:stCondLst>
                            <p:childTnLst>
                              <p:par>
                                <p:cTn id="108" presetID="49" presetClass="entr" presetSubtype="0" decel="100000" fill="hold" nodeType="afterEffect">
                                  <p:stCondLst>
                                    <p:cond delay="0"/>
                                  </p:stCondLst>
                                  <p:childTnLst>
                                    <p:set>
                                      <p:cBhvr>
                                        <p:cTn id="109" dur="1" fill="hold">
                                          <p:stCondLst>
                                            <p:cond delay="0"/>
                                          </p:stCondLst>
                                        </p:cTn>
                                        <p:tgtEl>
                                          <p:spTgt spid="6270"/>
                                        </p:tgtEl>
                                        <p:attrNameLst>
                                          <p:attrName>style.visibility</p:attrName>
                                        </p:attrNameLst>
                                      </p:cBhvr>
                                      <p:to>
                                        <p:strVal val="visible"/>
                                      </p:to>
                                    </p:set>
                                    <p:anim calcmode="lin" valueType="num">
                                      <p:cBhvr>
                                        <p:cTn id="110" dur="500" fill="hold"/>
                                        <p:tgtEl>
                                          <p:spTgt spid="6270"/>
                                        </p:tgtEl>
                                        <p:attrNameLst>
                                          <p:attrName>ppt_w</p:attrName>
                                        </p:attrNameLst>
                                      </p:cBhvr>
                                      <p:tavLst>
                                        <p:tav tm="0">
                                          <p:val>
                                            <p:fltVal val="0"/>
                                          </p:val>
                                        </p:tav>
                                        <p:tav tm="100000">
                                          <p:val>
                                            <p:strVal val="#ppt_w"/>
                                          </p:val>
                                        </p:tav>
                                      </p:tavLst>
                                    </p:anim>
                                    <p:anim calcmode="lin" valueType="num">
                                      <p:cBhvr>
                                        <p:cTn id="111" dur="500" fill="hold"/>
                                        <p:tgtEl>
                                          <p:spTgt spid="6270"/>
                                        </p:tgtEl>
                                        <p:attrNameLst>
                                          <p:attrName>ppt_h</p:attrName>
                                        </p:attrNameLst>
                                      </p:cBhvr>
                                      <p:tavLst>
                                        <p:tav tm="0">
                                          <p:val>
                                            <p:fltVal val="0"/>
                                          </p:val>
                                        </p:tav>
                                        <p:tav tm="100000">
                                          <p:val>
                                            <p:strVal val="#ppt_h"/>
                                          </p:val>
                                        </p:tav>
                                      </p:tavLst>
                                    </p:anim>
                                    <p:anim calcmode="lin" valueType="num">
                                      <p:cBhvr>
                                        <p:cTn id="112" dur="500" fill="hold"/>
                                        <p:tgtEl>
                                          <p:spTgt spid="6270"/>
                                        </p:tgtEl>
                                        <p:attrNameLst>
                                          <p:attrName>style.rotation</p:attrName>
                                        </p:attrNameLst>
                                      </p:cBhvr>
                                      <p:tavLst>
                                        <p:tav tm="0">
                                          <p:val>
                                            <p:fltVal val="360"/>
                                          </p:val>
                                        </p:tav>
                                        <p:tav tm="100000">
                                          <p:val>
                                            <p:fltVal val="0"/>
                                          </p:val>
                                        </p:tav>
                                      </p:tavLst>
                                    </p:anim>
                                    <p:animEffect transition="in" filter="fade">
                                      <p:cBhvr>
                                        <p:cTn id="113" dur="500"/>
                                        <p:tgtEl>
                                          <p:spTgt spid="6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7" grpId="0" animBg="1"/>
      <p:bldP spid="6282" grpId="0" animBg="1"/>
      <p:bldP spid="628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0638" y="4763"/>
            <a:ext cx="9123362" cy="6858000"/>
          </a:xfrm>
        </p:spPr>
      </p:pic>
      <p:sp>
        <p:nvSpPr>
          <p:cNvPr id="5" name="Title 1"/>
          <p:cNvSpPr>
            <a:spLocks noGrp="1"/>
          </p:cNvSpPr>
          <p:nvPr>
            <p:ph type="title"/>
          </p:nvPr>
        </p:nvSpPr>
        <p:spPr>
          <a:xfrm>
            <a:off x="760413" y="174625"/>
            <a:ext cx="6934200" cy="1143000"/>
          </a:xfrm>
        </p:spPr>
        <p:txBody>
          <a:bodyPr/>
          <a:lstStyle/>
          <a:p>
            <a:pPr eaLnBrk="1" hangingPunct="1">
              <a:defRPr/>
            </a:pPr>
            <a:r>
              <a:rPr lang="en-US" sz="4800" b="1" smtClean="0">
                <a:solidFill>
                  <a:schemeClr val="accent2">
                    <a:lumMod val="75000"/>
                  </a:schemeClr>
                </a:solidFill>
                <a:latin typeface="Times" pitchFamily="18" charset="0"/>
                <a:cs typeface="Times" pitchFamily="18" charset="0"/>
              </a:rPr>
              <a:t>  Củng cố kiến thức</a:t>
            </a:r>
            <a:br>
              <a:rPr lang="en-US" sz="4800" b="1" smtClean="0">
                <a:solidFill>
                  <a:schemeClr val="accent2">
                    <a:lumMod val="75000"/>
                  </a:schemeClr>
                </a:solidFill>
                <a:latin typeface="Times" pitchFamily="18" charset="0"/>
                <a:cs typeface="Times" pitchFamily="18" charset="0"/>
              </a:rPr>
            </a:br>
            <a:endParaRPr lang="en-US" sz="4800" b="1" smtClean="0">
              <a:solidFill>
                <a:schemeClr val="accent2">
                  <a:lumMod val="75000"/>
                </a:schemeClr>
              </a:solidFill>
              <a:latin typeface="Times" pitchFamily="18" charset="0"/>
              <a:cs typeface="Times" pitchFamily="18" charset="0"/>
            </a:endParaRPr>
          </a:p>
        </p:txBody>
      </p:sp>
      <p:sp>
        <p:nvSpPr>
          <p:cNvPr id="2" name="Horizontal Scroll 1"/>
          <p:cNvSpPr/>
          <p:nvPr/>
        </p:nvSpPr>
        <p:spPr>
          <a:xfrm>
            <a:off x="220663" y="631825"/>
            <a:ext cx="8542337" cy="1371600"/>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en-US" sz="2800" b="1">
              <a:solidFill>
                <a:srgbClr val="7030A0"/>
              </a:solidFill>
              <a:latin typeface="Times New Roman" pitchFamily="18" charset="0"/>
              <a:cs typeface="Times New Roman" pitchFamily="18" charset="0"/>
            </a:endParaRPr>
          </a:p>
          <a:p>
            <a:pPr>
              <a:defRPr/>
            </a:pPr>
            <a:r>
              <a:rPr lang="en-US" sz="2800" b="1">
                <a:solidFill>
                  <a:schemeClr val="accent2">
                    <a:lumMod val="75000"/>
                  </a:schemeClr>
                </a:solidFill>
                <a:latin typeface="Times New Roman" pitchFamily="18" charset="0"/>
                <a:cs typeface="Times New Roman" pitchFamily="18" charset="0"/>
              </a:rPr>
              <a:t>Câu 3. Khi tạo hiệu ứng động cho trang chiếu , em có thể áp dụng cho :</a:t>
            </a:r>
          </a:p>
          <a:p>
            <a:pPr algn="ctr">
              <a:defRPr/>
            </a:pPr>
            <a:endParaRPr lang="en-US"/>
          </a:p>
        </p:txBody>
      </p:sp>
      <p:sp>
        <p:nvSpPr>
          <p:cNvPr id="8" name="AutoShape 4"/>
          <p:cNvSpPr>
            <a:spLocks noChangeArrowheads="1"/>
          </p:cNvSpPr>
          <p:nvPr/>
        </p:nvSpPr>
        <p:spPr bwMode="gray">
          <a:xfrm>
            <a:off x="823913" y="5467350"/>
            <a:ext cx="7010400" cy="838200"/>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11" name="AutoShape 7"/>
          <p:cNvSpPr>
            <a:spLocks noChangeArrowheads="1"/>
          </p:cNvSpPr>
          <p:nvPr/>
        </p:nvSpPr>
        <p:spPr bwMode="gray">
          <a:xfrm>
            <a:off x="849313" y="4213225"/>
            <a:ext cx="7010400" cy="909638"/>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grpSp>
        <p:nvGrpSpPr>
          <p:cNvPr id="13" name="Group 9"/>
          <p:cNvGrpSpPr>
            <a:grpSpLocks/>
          </p:cNvGrpSpPr>
          <p:nvPr/>
        </p:nvGrpSpPr>
        <p:grpSpPr bwMode="auto">
          <a:xfrm>
            <a:off x="857250" y="2025650"/>
            <a:ext cx="7010400" cy="1876425"/>
            <a:chOff x="504" y="108"/>
            <a:chExt cx="4416" cy="1665"/>
          </a:xfrm>
        </p:grpSpPr>
        <p:sp>
          <p:nvSpPr>
            <p:cNvPr id="14" name="AutoShape 10"/>
            <p:cNvSpPr>
              <a:spLocks noChangeArrowheads="1"/>
            </p:cNvSpPr>
            <p:nvPr/>
          </p:nvSpPr>
          <p:spPr bwMode="gray">
            <a:xfrm>
              <a:off x="504" y="1008"/>
              <a:ext cx="4416" cy="765"/>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15" name="Text Box 11"/>
            <p:cNvSpPr txBox="1">
              <a:spLocks noChangeArrowheads="1"/>
            </p:cNvSpPr>
            <p:nvPr/>
          </p:nvSpPr>
          <p:spPr bwMode="gray">
            <a:xfrm>
              <a:off x="787" y="108"/>
              <a:ext cx="3976" cy="451"/>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700" b="1" smtClean="0">
                  <a:solidFill>
                    <a:srgbClr val="0000FF"/>
                  </a:solidFill>
                  <a:latin typeface="Times New Roman" pitchFamily="18" charset="0"/>
                  <a:cs typeface="Times New Roman" pitchFamily="18" charset="0"/>
                  <a:sym typeface="Symbol" pitchFamily="18" charset="2"/>
                </a:rPr>
                <a:t> </a:t>
              </a:r>
              <a:endParaRPr lang="en-US" sz="2400" b="1" smtClean="0">
                <a:solidFill>
                  <a:srgbClr val="0070C0"/>
                </a:solidFill>
                <a:latin typeface="Times New Roman" pitchFamily="18" charset="0"/>
                <a:cs typeface="Times New Roman" pitchFamily="18" charset="0"/>
                <a:sym typeface="Symbol" pitchFamily="18" charset="2"/>
              </a:endParaRPr>
            </a:p>
          </p:txBody>
        </p:sp>
      </p:grpSp>
      <p:grpSp>
        <p:nvGrpSpPr>
          <p:cNvPr id="16" name="Group 12"/>
          <p:cNvGrpSpPr>
            <a:grpSpLocks/>
          </p:cNvGrpSpPr>
          <p:nvPr/>
        </p:nvGrpSpPr>
        <p:grpSpPr bwMode="auto">
          <a:xfrm rot="5400000">
            <a:off x="76200" y="4394200"/>
            <a:ext cx="1371600" cy="152400"/>
            <a:chOff x="0" y="1896"/>
            <a:chExt cx="5760" cy="120"/>
          </a:xfrm>
        </p:grpSpPr>
        <p:sp>
          <p:nvSpPr>
            <p:cNvPr id="36937"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938"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19" name="Group 15"/>
          <p:cNvGrpSpPr>
            <a:grpSpLocks/>
          </p:cNvGrpSpPr>
          <p:nvPr/>
        </p:nvGrpSpPr>
        <p:grpSpPr bwMode="auto">
          <a:xfrm rot="5400000">
            <a:off x="142875" y="3317875"/>
            <a:ext cx="1238250" cy="152400"/>
            <a:chOff x="0" y="1896"/>
            <a:chExt cx="5760" cy="120"/>
          </a:xfrm>
        </p:grpSpPr>
        <p:sp>
          <p:nvSpPr>
            <p:cNvPr id="36935"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936"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2" name="Group 18"/>
          <p:cNvGrpSpPr>
            <a:grpSpLocks/>
          </p:cNvGrpSpPr>
          <p:nvPr/>
        </p:nvGrpSpPr>
        <p:grpSpPr bwMode="auto">
          <a:xfrm rot="5400000">
            <a:off x="76200" y="5689600"/>
            <a:ext cx="1371600" cy="152400"/>
            <a:chOff x="0" y="1896"/>
            <a:chExt cx="5760" cy="120"/>
          </a:xfrm>
        </p:grpSpPr>
        <p:sp>
          <p:nvSpPr>
            <p:cNvPr id="36933"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934"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5" name="Group 24"/>
          <p:cNvGrpSpPr>
            <a:grpSpLocks/>
          </p:cNvGrpSpPr>
          <p:nvPr/>
        </p:nvGrpSpPr>
        <p:grpSpPr bwMode="auto">
          <a:xfrm>
            <a:off x="819150" y="1998663"/>
            <a:ext cx="7010400" cy="795337"/>
            <a:chOff x="504" y="1008"/>
            <a:chExt cx="4416" cy="765"/>
          </a:xfrm>
        </p:grpSpPr>
        <p:sp>
          <p:nvSpPr>
            <p:cNvPr id="26" name="AutoShape 25"/>
            <p:cNvSpPr>
              <a:spLocks noChangeArrowheads="1"/>
            </p:cNvSpPr>
            <p:nvPr/>
          </p:nvSpPr>
          <p:spPr bwMode="gray">
            <a:xfrm>
              <a:off x="504" y="1008"/>
              <a:ext cx="4416" cy="765"/>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36932" name="Text Box 26"/>
            <p:cNvSpPr txBox="1">
              <a:spLocks noChangeArrowheads="1"/>
            </p:cNvSpPr>
            <p:nvPr/>
          </p:nvSpPr>
          <p:spPr bwMode="gray">
            <a:xfrm>
              <a:off x="801" y="1111"/>
              <a:ext cx="3976" cy="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600" b="1">
                  <a:solidFill>
                    <a:srgbClr val="0070C0"/>
                  </a:solidFill>
                  <a:latin typeface="Times New Roman" pitchFamily="18" charset="0"/>
                  <a:cs typeface="Times New Roman" pitchFamily="18" charset="0"/>
                  <a:sym typeface="Symbol" pitchFamily="18" charset="2"/>
                </a:rPr>
                <a:t>Một trang chiếu</a:t>
              </a:r>
              <a:endParaRPr lang="en-US" sz="2700" b="1">
                <a:solidFill>
                  <a:srgbClr val="0070C0"/>
                </a:solidFill>
                <a:latin typeface="Times" pitchFamily="18" charset="0"/>
                <a:cs typeface="Times" pitchFamily="18" charset="0"/>
                <a:sym typeface="Symbol" pitchFamily="18" charset="2"/>
              </a:endParaRPr>
            </a:p>
          </p:txBody>
        </p:sp>
      </p:grpSp>
      <p:grpSp>
        <p:nvGrpSpPr>
          <p:cNvPr id="28" name="Group 27"/>
          <p:cNvGrpSpPr>
            <a:grpSpLocks/>
          </p:cNvGrpSpPr>
          <p:nvPr/>
        </p:nvGrpSpPr>
        <p:grpSpPr bwMode="auto">
          <a:xfrm>
            <a:off x="211138" y="1878013"/>
            <a:ext cx="931862" cy="992187"/>
            <a:chOff x="144" y="1176"/>
            <a:chExt cx="586" cy="625"/>
          </a:xfrm>
        </p:grpSpPr>
        <p:grpSp>
          <p:nvGrpSpPr>
            <p:cNvPr id="36920" name="Group 28"/>
            <p:cNvGrpSpPr>
              <a:grpSpLocks/>
            </p:cNvGrpSpPr>
            <p:nvPr/>
          </p:nvGrpSpPr>
          <p:grpSpPr bwMode="auto">
            <a:xfrm rot="5400000">
              <a:off x="124" y="1196"/>
              <a:ext cx="625" cy="586"/>
              <a:chOff x="1872" y="1824"/>
              <a:chExt cx="2014" cy="1821"/>
            </a:xfrm>
          </p:grpSpPr>
          <p:sp>
            <p:nvSpPr>
              <p:cNvPr id="31" name="AutoShape 29"/>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2" name="AutoShape 30"/>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3" name="AutoShape 3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6925"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926"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 name="Oval 34"/>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6928" name="Oval 3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8" name="Oval 36"/>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6930" name="Oval 3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0" name="Text Box 38"/>
            <p:cNvSpPr txBox="1">
              <a:spLocks noChangeArrowheads="1"/>
            </p:cNvSpPr>
            <p:nvPr/>
          </p:nvSpPr>
          <p:spPr bwMode="gray">
            <a:xfrm>
              <a:off x="336" y="1296"/>
              <a:ext cx="293" cy="3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A</a:t>
              </a:r>
            </a:p>
          </p:txBody>
        </p:sp>
      </p:grpSp>
      <p:grpSp>
        <p:nvGrpSpPr>
          <p:cNvPr id="40" name="Group 39"/>
          <p:cNvGrpSpPr>
            <a:grpSpLocks/>
          </p:cNvGrpSpPr>
          <p:nvPr/>
        </p:nvGrpSpPr>
        <p:grpSpPr bwMode="auto">
          <a:xfrm>
            <a:off x="228600" y="2982913"/>
            <a:ext cx="931863" cy="992187"/>
            <a:chOff x="144" y="1176"/>
            <a:chExt cx="586" cy="625"/>
          </a:xfrm>
        </p:grpSpPr>
        <p:grpSp>
          <p:nvGrpSpPr>
            <p:cNvPr id="36909" name="Group 40"/>
            <p:cNvGrpSpPr>
              <a:grpSpLocks/>
            </p:cNvGrpSpPr>
            <p:nvPr/>
          </p:nvGrpSpPr>
          <p:grpSpPr bwMode="auto">
            <a:xfrm rot="5400000">
              <a:off x="124" y="1196"/>
              <a:ext cx="625" cy="586"/>
              <a:chOff x="1872" y="1824"/>
              <a:chExt cx="2014" cy="1821"/>
            </a:xfrm>
          </p:grpSpPr>
          <p:sp>
            <p:nvSpPr>
              <p:cNvPr id="43" name="AutoShape 41"/>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4" name="AutoShape 4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5" name="AutoShape 4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6914"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915"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8" name="Oval 4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6917" name="Oval 4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0" name="Oval 4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6919" name="Oval 4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42" name="Text Box 50"/>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B</a:t>
              </a:r>
            </a:p>
          </p:txBody>
        </p:sp>
      </p:grpSp>
      <p:grpSp>
        <p:nvGrpSpPr>
          <p:cNvPr id="52" name="Group 51"/>
          <p:cNvGrpSpPr>
            <a:grpSpLocks/>
          </p:cNvGrpSpPr>
          <p:nvPr/>
        </p:nvGrpSpPr>
        <p:grpSpPr bwMode="auto">
          <a:xfrm>
            <a:off x="228600" y="4164013"/>
            <a:ext cx="931863" cy="992187"/>
            <a:chOff x="144" y="1176"/>
            <a:chExt cx="586" cy="625"/>
          </a:xfrm>
        </p:grpSpPr>
        <p:grpSp>
          <p:nvGrpSpPr>
            <p:cNvPr id="36898" name="Group 52"/>
            <p:cNvGrpSpPr>
              <a:grpSpLocks/>
            </p:cNvGrpSpPr>
            <p:nvPr/>
          </p:nvGrpSpPr>
          <p:grpSpPr bwMode="auto">
            <a:xfrm rot="5400000">
              <a:off x="124" y="1196"/>
              <a:ext cx="625" cy="586"/>
              <a:chOff x="1872" y="1824"/>
              <a:chExt cx="2014" cy="1821"/>
            </a:xfrm>
          </p:grpSpPr>
          <p:sp>
            <p:nvSpPr>
              <p:cNvPr id="55" name="AutoShape 5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56" name="AutoShape 5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57" name="AutoShape 5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6903"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904"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0" name="Oval 5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6906" name="Oval 5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 name="Oval 6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6908" name="Oval 6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54" name="Text Box 62"/>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C</a:t>
              </a:r>
            </a:p>
          </p:txBody>
        </p:sp>
      </p:grpSp>
      <p:grpSp>
        <p:nvGrpSpPr>
          <p:cNvPr id="64" name="Group 63"/>
          <p:cNvGrpSpPr>
            <a:grpSpLocks/>
          </p:cNvGrpSpPr>
          <p:nvPr/>
        </p:nvGrpSpPr>
        <p:grpSpPr bwMode="auto">
          <a:xfrm>
            <a:off x="219075" y="5391150"/>
            <a:ext cx="931863" cy="992188"/>
            <a:chOff x="144" y="1176"/>
            <a:chExt cx="586" cy="625"/>
          </a:xfrm>
        </p:grpSpPr>
        <p:grpSp>
          <p:nvGrpSpPr>
            <p:cNvPr id="36887" name="Group 64"/>
            <p:cNvGrpSpPr>
              <a:grpSpLocks/>
            </p:cNvGrpSpPr>
            <p:nvPr/>
          </p:nvGrpSpPr>
          <p:grpSpPr bwMode="auto">
            <a:xfrm rot="5400000">
              <a:off x="124" y="1196"/>
              <a:ext cx="625" cy="586"/>
              <a:chOff x="1872" y="1824"/>
              <a:chExt cx="2014" cy="1821"/>
            </a:xfrm>
          </p:grpSpPr>
          <p:sp>
            <p:nvSpPr>
              <p:cNvPr id="67" name="AutoShape 65"/>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8" name="AutoShape 6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9" name="AutoShape 6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6892"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893"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2" name="Oval 7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6895" name="Oval 7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4" name="Oval 7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6897" name="Oval 7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6" name="Text Box 74"/>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D</a:t>
              </a:r>
            </a:p>
          </p:txBody>
        </p:sp>
      </p:grpSp>
      <p:pic>
        <p:nvPicPr>
          <p:cNvPr id="76" name="Picture 81" descr="614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1638" y="4354513"/>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16" descr="614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4025" y="313055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17" descr="614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375" y="21082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18" descr="614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1638" y="5322888"/>
            <a:ext cx="10715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Rectangle 2"/>
          <p:cNvSpPr>
            <a:spLocks noChangeArrowheads="1"/>
          </p:cNvSpPr>
          <p:nvPr/>
        </p:nvSpPr>
        <p:spPr bwMode="auto">
          <a:xfrm>
            <a:off x="1304925" y="3332163"/>
            <a:ext cx="6497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0070C0"/>
                </a:solidFill>
                <a:latin typeface="Times New Roman" pitchFamily="18" charset="0"/>
                <a:cs typeface="Times New Roman" pitchFamily="18" charset="0"/>
                <a:sym typeface="Symbol" pitchFamily="18" charset="2"/>
              </a:rPr>
              <a:t>Tất cả các trang chiếu</a:t>
            </a:r>
          </a:p>
        </p:txBody>
      </p:sp>
      <p:sp>
        <p:nvSpPr>
          <p:cNvPr id="25621" name="Rectangle 79"/>
          <p:cNvSpPr>
            <a:spLocks noChangeArrowheads="1"/>
          </p:cNvSpPr>
          <p:nvPr/>
        </p:nvSpPr>
        <p:spPr bwMode="auto">
          <a:xfrm>
            <a:off x="1290638" y="4445000"/>
            <a:ext cx="6276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0070C0"/>
                </a:solidFill>
                <a:latin typeface="Times New Roman" pitchFamily="18" charset="0"/>
                <a:cs typeface="Times New Roman" pitchFamily="18" charset="0"/>
                <a:sym typeface="Symbol" pitchFamily="18" charset="2"/>
              </a:rPr>
              <a:t>Các trang chiếu được chọn</a:t>
            </a:r>
            <a:endParaRPr lang="en-US" sz="2400">
              <a:solidFill>
                <a:srgbClr val="0070C0"/>
              </a:solidFill>
              <a:latin typeface="Times New Roman" pitchFamily="18" charset="0"/>
              <a:sym typeface="Wingdings" pitchFamily="2" charset="2"/>
            </a:endParaRPr>
          </a:p>
        </p:txBody>
      </p:sp>
      <p:sp>
        <p:nvSpPr>
          <p:cNvPr id="25622" name="Rectangle 80"/>
          <p:cNvSpPr>
            <a:spLocks noChangeArrowheads="1"/>
          </p:cNvSpPr>
          <p:nvPr/>
        </p:nvSpPr>
        <p:spPr bwMode="auto">
          <a:xfrm>
            <a:off x="1325563" y="5622925"/>
            <a:ext cx="6249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sz="2400" b="1">
                <a:solidFill>
                  <a:srgbClr val="0070C0"/>
                </a:solidFill>
                <a:latin typeface="Times" pitchFamily="18" charset="0"/>
                <a:cs typeface="Times" pitchFamily="18" charset="0"/>
                <a:sym typeface="Symbol" pitchFamily="18" charset="2"/>
              </a:rPr>
              <a:t>Tất cả đều đúng</a:t>
            </a:r>
            <a:endParaRPr lang="en-US" sz="2800" b="1">
              <a:solidFill>
                <a:srgbClr val="0070C0"/>
              </a:solidFill>
              <a:latin typeface="Times" pitchFamily="18" charset="0"/>
              <a:cs typeface="Times"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 calcmode="lin" valueType="num">
                                      <p:cBhvr>
                                        <p:cTn id="14" dur="500" fill="hold"/>
                                        <p:tgtEl>
                                          <p:spTgt spid="28"/>
                                        </p:tgtEl>
                                        <p:attrNameLst>
                                          <p:attrName>style.rotation</p:attrName>
                                        </p:attrNameLst>
                                      </p:cBhvr>
                                      <p:tavLst>
                                        <p:tav tm="0">
                                          <p:val>
                                            <p:fltVal val="360"/>
                                          </p:val>
                                        </p:tav>
                                        <p:tav tm="100000">
                                          <p:val>
                                            <p:fltVal val="0"/>
                                          </p:val>
                                        </p:tav>
                                      </p:tavLst>
                                    </p:anim>
                                    <p:animEffect transition="in" filter="fade">
                                      <p:cBhvr>
                                        <p:cTn id="15" dur="500"/>
                                        <p:tgtEl>
                                          <p:spTgt spid="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ppt_x</p:attrName>
                                        </p:attrNameLst>
                                      </p:cBhvr>
                                      <p:tavLst>
                                        <p:tav tm="0">
                                          <p:val>
                                            <p:strVal val="#ppt_x-#ppt_w/2"/>
                                          </p:val>
                                        </p:tav>
                                        <p:tav tm="100000">
                                          <p:val>
                                            <p:strVal val="#ppt_x"/>
                                          </p:val>
                                        </p:tav>
                                      </p:tavLst>
                                    </p:anim>
                                    <p:anim calcmode="lin" valueType="num">
                                      <p:cBhvr>
                                        <p:cTn id="21" dur="500" fill="hold"/>
                                        <p:tgtEl>
                                          <p:spTgt spid="25"/>
                                        </p:tgtEl>
                                        <p:attrNameLst>
                                          <p:attrName>ppt_y</p:attrName>
                                        </p:attrNameLst>
                                      </p:cBhvr>
                                      <p:tavLst>
                                        <p:tav tm="0">
                                          <p:val>
                                            <p:strVal val="#ppt_y"/>
                                          </p:val>
                                        </p:tav>
                                        <p:tav tm="100000">
                                          <p:val>
                                            <p:strVal val="#ppt_y"/>
                                          </p:val>
                                        </p:tav>
                                      </p:tavLst>
                                    </p:anim>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500"/>
                            </p:stCondLst>
                            <p:childTnLst>
                              <p:par>
                                <p:cTn id="25" presetID="1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Top)">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 calcmode="lin" valueType="num">
                                      <p:cBhvr>
                                        <p:cTn id="34" dur="500" fill="hold"/>
                                        <p:tgtEl>
                                          <p:spTgt spid="40"/>
                                        </p:tgtEl>
                                        <p:attrNameLst>
                                          <p:attrName>style.rotation</p:attrName>
                                        </p:attrNameLst>
                                      </p:cBhvr>
                                      <p:tavLst>
                                        <p:tav tm="0">
                                          <p:val>
                                            <p:fltVal val="360"/>
                                          </p:val>
                                        </p:tav>
                                        <p:tav tm="100000">
                                          <p:val>
                                            <p:fltVal val="0"/>
                                          </p:val>
                                        </p:tav>
                                      </p:tavLst>
                                    </p:anim>
                                    <p:animEffect transition="in" filter="fade">
                                      <p:cBhvr>
                                        <p:cTn id="35" dur="500"/>
                                        <p:tgtEl>
                                          <p:spTgt spid="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ppt_x</p:attrName>
                                        </p:attrNameLst>
                                      </p:cBhvr>
                                      <p:tavLst>
                                        <p:tav tm="0">
                                          <p:val>
                                            <p:strVal val="#ppt_x-#ppt_w/2"/>
                                          </p:val>
                                        </p:tav>
                                        <p:tav tm="100000">
                                          <p:val>
                                            <p:strVal val="#ppt_x"/>
                                          </p:val>
                                        </p:tav>
                                      </p:tavLst>
                                    </p:anim>
                                    <p:anim calcmode="lin" valueType="num">
                                      <p:cBhvr>
                                        <p:cTn id="41" dur="500" fill="hold"/>
                                        <p:tgtEl>
                                          <p:spTgt spid="13"/>
                                        </p:tgtEl>
                                        <p:attrNameLst>
                                          <p:attrName>ppt_y</p:attrName>
                                        </p:attrNameLst>
                                      </p:cBhvr>
                                      <p:tavLst>
                                        <p:tav tm="0">
                                          <p:val>
                                            <p:strVal val="#ppt_y"/>
                                          </p:val>
                                        </p:tav>
                                        <p:tav tm="100000">
                                          <p:val>
                                            <p:strVal val="#ppt_y"/>
                                          </p:val>
                                        </p:tav>
                                      </p:tavLst>
                                    </p:anim>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500"/>
                            </p:stCondLst>
                            <p:childTnLst>
                              <p:par>
                                <p:cTn id="45" presetID="12" presetClass="entr" presetSubtype="1"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lide(fromTop)">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25620">
                                            <p:txEl>
                                              <p:pRg st="0" end="0"/>
                                            </p:txEl>
                                          </p:spTgt>
                                        </p:tgtEl>
                                        <p:attrNameLst>
                                          <p:attrName>style.visibility</p:attrName>
                                        </p:attrNameLst>
                                      </p:cBhvr>
                                      <p:to>
                                        <p:strVal val="visible"/>
                                      </p:to>
                                    </p:set>
                                    <p:animEffect transition="in" filter="fade">
                                      <p:cBhvr>
                                        <p:cTn id="52" dur="1000"/>
                                        <p:tgtEl>
                                          <p:spTgt spid="25620">
                                            <p:txEl>
                                              <p:pRg st="0" end="0"/>
                                            </p:txEl>
                                          </p:spTgt>
                                        </p:tgtEl>
                                      </p:cBhvr>
                                    </p:animEffect>
                                    <p:anim calcmode="lin" valueType="num">
                                      <p:cBhvr>
                                        <p:cTn id="53" dur="1000" fill="hold"/>
                                        <p:tgtEl>
                                          <p:spTgt spid="25620">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256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style.rotation</p:attrName>
                                        </p:attrNameLst>
                                      </p:cBhvr>
                                      <p:tavLst>
                                        <p:tav tm="0">
                                          <p:val>
                                            <p:fltVal val="360"/>
                                          </p:val>
                                        </p:tav>
                                        <p:tav tm="100000">
                                          <p:val>
                                            <p:fltVal val="0"/>
                                          </p:val>
                                        </p:tav>
                                      </p:tavLst>
                                    </p:anim>
                                    <p:animEffect transition="in" filter="fade">
                                      <p:cBhvr>
                                        <p:cTn id="62" dur="500"/>
                                        <p:tgtEl>
                                          <p:spTgt spid="52"/>
                                        </p:tgtEl>
                                      </p:cBhvr>
                                    </p:animEffect>
                                  </p:childTnLst>
                                </p:cTn>
                              </p:par>
                            </p:childTnLst>
                          </p:cTn>
                        </p:par>
                        <p:par>
                          <p:cTn id="63" fill="hold" nodeType="afterGroup">
                            <p:stCondLst>
                              <p:cond delay="500"/>
                            </p:stCondLst>
                            <p:childTnLst>
                              <p:par>
                                <p:cTn id="64" presetID="1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slide(fromTop)">
                                      <p:cBhvr>
                                        <p:cTn id="66" dur="500"/>
                                        <p:tgtEl>
                                          <p:spTgt spid="2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5621"/>
                                        </p:tgtEl>
                                        <p:attrNameLst>
                                          <p:attrName>style.visibility</p:attrName>
                                        </p:attrNameLst>
                                      </p:cBhvr>
                                      <p:to>
                                        <p:strVal val="visible"/>
                                      </p:to>
                                    </p:set>
                                    <p:animEffect transition="in" filter="barn(inVertical)">
                                      <p:cBhvr>
                                        <p:cTn id="76" dur="500"/>
                                        <p:tgtEl>
                                          <p:spTgt spid="2562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16" fill="hold" nodeType="click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p:cTn id="81" dur="500" fill="hold"/>
                                        <p:tgtEl>
                                          <p:spTgt spid="64"/>
                                        </p:tgtEl>
                                        <p:attrNameLst>
                                          <p:attrName>ppt_w</p:attrName>
                                        </p:attrNameLst>
                                      </p:cBhvr>
                                      <p:tavLst>
                                        <p:tav tm="0">
                                          <p:val>
                                            <p:fltVal val="0"/>
                                          </p:val>
                                        </p:tav>
                                        <p:tav tm="100000">
                                          <p:val>
                                            <p:strVal val="#ppt_w"/>
                                          </p:val>
                                        </p:tav>
                                      </p:tavLst>
                                    </p:anim>
                                    <p:anim calcmode="lin" valueType="num">
                                      <p:cBhvr>
                                        <p:cTn id="82" dur="500" fill="hold"/>
                                        <p:tgtEl>
                                          <p:spTgt spid="64"/>
                                        </p:tgtEl>
                                        <p:attrNameLst>
                                          <p:attrName>ppt_h</p:attrName>
                                        </p:attrNameLst>
                                      </p:cBhvr>
                                      <p:tavLst>
                                        <p:tav tm="0">
                                          <p:val>
                                            <p:fltVal val="0"/>
                                          </p:val>
                                        </p:tav>
                                        <p:tav tm="100000">
                                          <p:val>
                                            <p:strVal val="#ppt_h"/>
                                          </p:val>
                                        </p:tav>
                                      </p:tavLst>
                                    </p:anim>
                                    <p:animEffect transition="in" filter="fade">
                                      <p:cBhvr>
                                        <p:cTn id="83" dur="500"/>
                                        <p:tgtEl>
                                          <p:spTgt spid="6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5622"/>
                                        </p:tgtEl>
                                        <p:attrNameLst>
                                          <p:attrName>style.visibility</p:attrName>
                                        </p:attrNameLst>
                                      </p:cBhvr>
                                      <p:to>
                                        <p:strVal val="visible"/>
                                      </p:to>
                                    </p:set>
                                    <p:animEffect transition="in" filter="fade">
                                      <p:cBhvr>
                                        <p:cTn id="93" dur="500"/>
                                        <p:tgtEl>
                                          <p:spTgt spid="256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4" restart="whenNotActive" fill="hold" evtFilter="cancelBubble" nodeType="interactiveSeq">
                <p:stCondLst>
                  <p:cond evt="onClick" delay="0">
                    <p:tgtEl>
                      <p:spTgt spid="25622"/>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23" presetClass="entr" presetSubtype="16" repeatCount="3000" fill="hold" nodeType="click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p:cTn id="99" dur="500" fill="hold"/>
                                        <p:tgtEl>
                                          <p:spTgt spid="79"/>
                                        </p:tgtEl>
                                        <p:attrNameLst>
                                          <p:attrName>ppt_w</p:attrName>
                                        </p:attrNameLst>
                                      </p:cBhvr>
                                      <p:tavLst>
                                        <p:tav tm="0">
                                          <p:val>
                                            <p:fltVal val="0"/>
                                          </p:val>
                                        </p:tav>
                                        <p:tav tm="100000">
                                          <p:val>
                                            <p:strVal val="#ppt_w"/>
                                          </p:val>
                                        </p:tav>
                                      </p:tavLst>
                                    </p:anim>
                                    <p:anim calcmode="lin" valueType="num">
                                      <p:cBhvr>
                                        <p:cTn id="100" dur="500" fill="hold"/>
                                        <p:tgtEl>
                                          <p:spTgt spid="79"/>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9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5622"/>
                  </p:tgtEl>
                </p:cond>
              </p:nextCondLst>
            </p:seq>
            <p:seq concurrent="1" nextAc="seek">
              <p:cTn id="101" restart="whenNotActive" fill="hold" evtFilter="cancelBubble" nodeType="interactiveSeq">
                <p:stCondLst>
                  <p:cond evt="onClick" delay="0">
                    <p:tgtEl>
                      <p:spTgt spid="25"/>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23" presetClass="entr" presetSubtype="16" fill="hold" nodeType="click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p:cTn id="106" dur="500" fill="hold"/>
                                        <p:tgtEl>
                                          <p:spTgt spid="78"/>
                                        </p:tgtEl>
                                        <p:attrNameLst>
                                          <p:attrName>ppt_w</p:attrName>
                                        </p:attrNameLst>
                                      </p:cBhvr>
                                      <p:tavLst>
                                        <p:tav tm="0">
                                          <p:val>
                                            <p:fltVal val="0"/>
                                          </p:val>
                                        </p:tav>
                                        <p:tav tm="100000">
                                          <p:val>
                                            <p:strVal val="#ppt_w"/>
                                          </p:val>
                                        </p:tav>
                                      </p:tavLst>
                                    </p:anim>
                                    <p:anim calcmode="lin" valueType="num">
                                      <p:cBhvr>
                                        <p:cTn id="107" dur="500" fill="hold"/>
                                        <p:tgtEl>
                                          <p:spTgt spid="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4"/>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25"/>
                  </p:tgtEl>
                </p:cond>
              </p:nextCondLst>
            </p:seq>
            <p:seq concurrent="1" nextAc="seek">
              <p:cTn id="108" restart="whenNotActive" fill="hold" evtFilter="cancelBubble" nodeType="interactiveSeq">
                <p:stCondLst>
                  <p:cond evt="onClick" delay="0">
                    <p:tgtEl>
                      <p:spTgt spid="25620"/>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23" presetClass="entr" presetSubtype="16" fill="hold" nodeType="clickEffect">
                                  <p:stCondLst>
                                    <p:cond delay="0"/>
                                  </p:stCondLst>
                                  <p:childTnLst>
                                    <p:set>
                                      <p:cBhvr>
                                        <p:cTn id="112" dur="1" fill="hold">
                                          <p:stCondLst>
                                            <p:cond delay="0"/>
                                          </p:stCondLst>
                                        </p:cTn>
                                        <p:tgtEl>
                                          <p:spTgt spid="77"/>
                                        </p:tgtEl>
                                        <p:attrNameLst>
                                          <p:attrName>style.visibility</p:attrName>
                                        </p:attrNameLst>
                                      </p:cBhvr>
                                      <p:to>
                                        <p:strVal val="visible"/>
                                      </p:to>
                                    </p:set>
                                    <p:anim calcmode="lin" valueType="num">
                                      <p:cBhvr>
                                        <p:cTn id="113" dur="500" fill="hold"/>
                                        <p:tgtEl>
                                          <p:spTgt spid="77"/>
                                        </p:tgtEl>
                                        <p:attrNameLst>
                                          <p:attrName>ppt_w</p:attrName>
                                        </p:attrNameLst>
                                      </p:cBhvr>
                                      <p:tavLst>
                                        <p:tav tm="0">
                                          <p:val>
                                            <p:fltVal val="0"/>
                                          </p:val>
                                        </p:tav>
                                        <p:tav tm="100000">
                                          <p:val>
                                            <p:strVal val="#ppt_w"/>
                                          </p:val>
                                        </p:tav>
                                      </p:tavLst>
                                    </p:anim>
                                    <p:anim calcmode="lin" valueType="num">
                                      <p:cBhvr>
                                        <p:cTn id="114" dur="500" fill="hold"/>
                                        <p:tgtEl>
                                          <p:spTgt spid="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1"/>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25620"/>
                  </p:tgtEl>
                </p:cond>
              </p:nextCondLst>
            </p:seq>
            <p:seq concurrent="1" nextAc="seek">
              <p:cTn id="115" restart="whenNotActive" fill="hold" evtFilter="cancelBubble" nodeType="interactiveSeq">
                <p:stCondLst>
                  <p:cond evt="onClick" delay="0">
                    <p:tgtEl>
                      <p:spTgt spid="25621"/>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23" presetClass="entr" presetSubtype="16" fill="hold" nodeType="click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p:cTn id="120" dur="500" fill="hold"/>
                                        <p:tgtEl>
                                          <p:spTgt spid="76"/>
                                        </p:tgtEl>
                                        <p:attrNameLst>
                                          <p:attrName>ppt_w</p:attrName>
                                        </p:attrNameLst>
                                      </p:cBhvr>
                                      <p:tavLst>
                                        <p:tav tm="0">
                                          <p:val>
                                            <p:fltVal val="0"/>
                                          </p:val>
                                        </p:tav>
                                        <p:tav tm="100000">
                                          <p:val>
                                            <p:strVal val="#ppt_w"/>
                                          </p:val>
                                        </p:tav>
                                      </p:tavLst>
                                    </p:anim>
                                    <p:anim calcmode="lin" valueType="num">
                                      <p:cBhvr>
                                        <p:cTn id="121" dur="500" fill="hold"/>
                                        <p:tgtEl>
                                          <p:spTgt spid="76"/>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118"/>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25621"/>
                  </p:tgtEl>
                </p:cond>
              </p:nextCondLst>
            </p:seq>
          </p:childTnLst>
        </p:cTn>
      </p:par>
    </p:tnLst>
    <p:bldLst>
      <p:bldP spid="2" grpId="0" animBg="1"/>
      <p:bldP spid="8" grpId="0" animBg="1"/>
      <p:bldP spid="11" grpId="0" animBg="1"/>
      <p:bldP spid="25621" grpId="0"/>
      <p:bldP spid="256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0638" y="4763"/>
            <a:ext cx="9123362" cy="6858000"/>
          </a:xfrm>
        </p:spPr>
      </p:pic>
      <p:sp>
        <p:nvSpPr>
          <p:cNvPr id="5" name="Title 1"/>
          <p:cNvSpPr>
            <a:spLocks noGrp="1"/>
          </p:cNvSpPr>
          <p:nvPr>
            <p:ph type="title"/>
          </p:nvPr>
        </p:nvSpPr>
        <p:spPr>
          <a:xfrm>
            <a:off x="760413" y="174625"/>
            <a:ext cx="6934200" cy="1143000"/>
          </a:xfrm>
        </p:spPr>
        <p:txBody>
          <a:bodyPr/>
          <a:lstStyle/>
          <a:p>
            <a:pPr eaLnBrk="1" hangingPunct="1">
              <a:defRPr/>
            </a:pPr>
            <a:r>
              <a:rPr lang="en-US" sz="4800" b="1" smtClean="0">
                <a:solidFill>
                  <a:schemeClr val="accent2">
                    <a:lumMod val="75000"/>
                  </a:schemeClr>
                </a:solidFill>
                <a:latin typeface="Times" pitchFamily="18" charset="0"/>
                <a:cs typeface="Times" pitchFamily="18" charset="0"/>
              </a:rPr>
              <a:t>  Củng cố kiến thức</a:t>
            </a:r>
            <a:br>
              <a:rPr lang="en-US" sz="4800" b="1" smtClean="0">
                <a:solidFill>
                  <a:schemeClr val="accent2">
                    <a:lumMod val="75000"/>
                  </a:schemeClr>
                </a:solidFill>
                <a:latin typeface="Times" pitchFamily="18" charset="0"/>
                <a:cs typeface="Times" pitchFamily="18" charset="0"/>
              </a:rPr>
            </a:br>
            <a:endParaRPr lang="en-US" sz="4800" b="1" smtClean="0">
              <a:solidFill>
                <a:schemeClr val="accent2">
                  <a:lumMod val="75000"/>
                </a:schemeClr>
              </a:solidFill>
              <a:latin typeface="Times" pitchFamily="18" charset="0"/>
              <a:cs typeface="Times" pitchFamily="18" charset="0"/>
            </a:endParaRPr>
          </a:p>
        </p:txBody>
      </p:sp>
      <p:sp>
        <p:nvSpPr>
          <p:cNvPr id="2" name="Horizontal Scroll 1"/>
          <p:cNvSpPr/>
          <p:nvPr/>
        </p:nvSpPr>
        <p:spPr>
          <a:xfrm>
            <a:off x="220663" y="631825"/>
            <a:ext cx="8542337" cy="1371600"/>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en-US" sz="2800" b="1">
              <a:solidFill>
                <a:srgbClr val="7030A0"/>
              </a:solidFill>
              <a:latin typeface="Times New Roman" pitchFamily="18" charset="0"/>
              <a:cs typeface="Times New Roman" pitchFamily="18" charset="0"/>
            </a:endParaRPr>
          </a:p>
          <a:p>
            <a:pPr>
              <a:defRPr/>
            </a:pPr>
            <a:r>
              <a:rPr lang="en-US" sz="2800" b="1">
                <a:solidFill>
                  <a:schemeClr val="accent2">
                    <a:lumMod val="75000"/>
                  </a:schemeClr>
                </a:solidFill>
                <a:latin typeface="Times New Roman" pitchFamily="18" charset="0"/>
                <a:cs typeface="Times New Roman" pitchFamily="18" charset="0"/>
              </a:rPr>
              <a:t>Câu 4. Lợi ích của việc sử dụng hiệu ứng động cho bài trình chiếu để :</a:t>
            </a:r>
          </a:p>
          <a:p>
            <a:pPr algn="ctr">
              <a:defRPr/>
            </a:pPr>
            <a:endParaRPr lang="en-US"/>
          </a:p>
        </p:txBody>
      </p:sp>
      <p:sp>
        <p:nvSpPr>
          <p:cNvPr id="8" name="AutoShape 4"/>
          <p:cNvSpPr>
            <a:spLocks noChangeArrowheads="1"/>
          </p:cNvSpPr>
          <p:nvPr/>
        </p:nvSpPr>
        <p:spPr bwMode="gray">
          <a:xfrm>
            <a:off x="823913" y="5505450"/>
            <a:ext cx="7010400" cy="774700"/>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11" name="AutoShape 7"/>
          <p:cNvSpPr>
            <a:spLocks noChangeArrowheads="1"/>
          </p:cNvSpPr>
          <p:nvPr/>
        </p:nvSpPr>
        <p:spPr bwMode="gray">
          <a:xfrm>
            <a:off x="838200" y="4257675"/>
            <a:ext cx="7010400" cy="812800"/>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grpSp>
        <p:nvGrpSpPr>
          <p:cNvPr id="13" name="Group 9"/>
          <p:cNvGrpSpPr>
            <a:grpSpLocks/>
          </p:cNvGrpSpPr>
          <p:nvPr/>
        </p:nvGrpSpPr>
        <p:grpSpPr bwMode="auto">
          <a:xfrm>
            <a:off x="857250" y="2043113"/>
            <a:ext cx="7010400" cy="1876425"/>
            <a:chOff x="504" y="108"/>
            <a:chExt cx="4416" cy="1665"/>
          </a:xfrm>
        </p:grpSpPr>
        <p:sp>
          <p:nvSpPr>
            <p:cNvPr id="14" name="AutoShape 10"/>
            <p:cNvSpPr>
              <a:spLocks noChangeArrowheads="1"/>
            </p:cNvSpPr>
            <p:nvPr/>
          </p:nvSpPr>
          <p:spPr bwMode="gray">
            <a:xfrm>
              <a:off x="504" y="1008"/>
              <a:ext cx="4416" cy="765"/>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15" name="Text Box 11"/>
            <p:cNvSpPr txBox="1">
              <a:spLocks noChangeArrowheads="1"/>
            </p:cNvSpPr>
            <p:nvPr/>
          </p:nvSpPr>
          <p:spPr bwMode="gray">
            <a:xfrm>
              <a:off x="787" y="108"/>
              <a:ext cx="3976" cy="451"/>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700" b="1" smtClean="0">
                  <a:solidFill>
                    <a:srgbClr val="0000FF"/>
                  </a:solidFill>
                  <a:latin typeface="Times New Roman" pitchFamily="18" charset="0"/>
                  <a:cs typeface="Times New Roman" pitchFamily="18" charset="0"/>
                  <a:sym typeface="Symbol" pitchFamily="18" charset="2"/>
                </a:rPr>
                <a:t> </a:t>
              </a:r>
              <a:endParaRPr lang="en-US" sz="2400" b="1" smtClean="0">
                <a:solidFill>
                  <a:srgbClr val="0070C0"/>
                </a:solidFill>
                <a:latin typeface="Times New Roman" pitchFamily="18" charset="0"/>
                <a:cs typeface="Times New Roman" pitchFamily="18" charset="0"/>
                <a:sym typeface="Symbol" pitchFamily="18" charset="2"/>
              </a:endParaRPr>
            </a:p>
          </p:txBody>
        </p:sp>
      </p:grpSp>
      <p:grpSp>
        <p:nvGrpSpPr>
          <p:cNvPr id="16" name="Group 12"/>
          <p:cNvGrpSpPr>
            <a:grpSpLocks/>
          </p:cNvGrpSpPr>
          <p:nvPr/>
        </p:nvGrpSpPr>
        <p:grpSpPr bwMode="auto">
          <a:xfrm rot="5400000">
            <a:off x="76200" y="4394200"/>
            <a:ext cx="1371600" cy="152400"/>
            <a:chOff x="0" y="1896"/>
            <a:chExt cx="5760" cy="120"/>
          </a:xfrm>
        </p:grpSpPr>
        <p:sp>
          <p:nvSpPr>
            <p:cNvPr id="37961"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7962"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19" name="Group 15"/>
          <p:cNvGrpSpPr>
            <a:grpSpLocks/>
          </p:cNvGrpSpPr>
          <p:nvPr/>
        </p:nvGrpSpPr>
        <p:grpSpPr bwMode="auto">
          <a:xfrm rot="5400000">
            <a:off x="142875" y="3317875"/>
            <a:ext cx="1238250" cy="152400"/>
            <a:chOff x="0" y="1896"/>
            <a:chExt cx="5760" cy="120"/>
          </a:xfrm>
        </p:grpSpPr>
        <p:sp>
          <p:nvSpPr>
            <p:cNvPr id="37959"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7960"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2" name="Group 18"/>
          <p:cNvGrpSpPr>
            <a:grpSpLocks/>
          </p:cNvGrpSpPr>
          <p:nvPr/>
        </p:nvGrpSpPr>
        <p:grpSpPr bwMode="auto">
          <a:xfrm rot="5400000">
            <a:off x="76200" y="5689600"/>
            <a:ext cx="1371600" cy="152400"/>
            <a:chOff x="0" y="1896"/>
            <a:chExt cx="5760" cy="120"/>
          </a:xfrm>
        </p:grpSpPr>
        <p:sp>
          <p:nvSpPr>
            <p:cNvPr id="37957"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7958"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5" name="Group 24"/>
          <p:cNvGrpSpPr>
            <a:grpSpLocks/>
          </p:cNvGrpSpPr>
          <p:nvPr/>
        </p:nvGrpSpPr>
        <p:grpSpPr bwMode="auto">
          <a:xfrm>
            <a:off x="819150" y="1927225"/>
            <a:ext cx="7048500" cy="881063"/>
            <a:chOff x="504" y="939"/>
            <a:chExt cx="4416" cy="848"/>
          </a:xfrm>
        </p:grpSpPr>
        <p:sp>
          <p:nvSpPr>
            <p:cNvPr id="26" name="AutoShape 25"/>
            <p:cNvSpPr>
              <a:spLocks noChangeArrowheads="1"/>
            </p:cNvSpPr>
            <p:nvPr/>
          </p:nvSpPr>
          <p:spPr bwMode="gray">
            <a:xfrm>
              <a:off x="504" y="939"/>
              <a:ext cx="4416" cy="848"/>
            </a:xfrm>
            <a:prstGeom prst="roundRect">
              <a:avLst>
                <a:gd name="adj" fmla="val 1088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37956" name="Text Box 26"/>
            <p:cNvSpPr txBox="1">
              <a:spLocks noChangeArrowheads="1"/>
            </p:cNvSpPr>
            <p:nvPr/>
          </p:nvSpPr>
          <p:spPr bwMode="gray">
            <a:xfrm>
              <a:off x="748" y="956"/>
              <a:ext cx="3976" cy="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a:solidFill>
                    <a:srgbClr val="0070C0"/>
                  </a:solidFill>
                  <a:latin typeface="Times New Roman" pitchFamily="18" charset="0"/>
                  <a:cs typeface="Times New Roman" pitchFamily="18" charset="0"/>
                  <a:sym typeface="Symbol" pitchFamily="18" charset="2"/>
                </a:rPr>
                <a:t>Giúp việc trình chiếu trở nên hấp dẫn, sinh động hơn</a:t>
              </a:r>
              <a:endParaRPr lang="en-US" sz="2400" b="1">
                <a:solidFill>
                  <a:srgbClr val="0070C0"/>
                </a:solidFill>
                <a:latin typeface="Times" pitchFamily="18" charset="0"/>
                <a:cs typeface="Times" pitchFamily="18" charset="0"/>
                <a:sym typeface="Symbol" pitchFamily="18" charset="2"/>
              </a:endParaRPr>
            </a:p>
          </p:txBody>
        </p:sp>
      </p:grpSp>
      <p:grpSp>
        <p:nvGrpSpPr>
          <p:cNvPr id="28" name="Group 27"/>
          <p:cNvGrpSpPr>
            <a:grpSpLocks/>
          </p:cNvGrpSpPr>
          <p:nvPr/>
        </p:nvGrpSpPr>
        <p:grpSpPr bwMode="auto">
          <a:xfrm>
            <a:off x="211138" y="1878013"/>
            <a:ext cx="931862" cy="992187"/>
            <a:chOff x="144" y="1176"/>
            <a:chExt cx="586" cy="625"/>
          </a:xfrm>
        </p:grpSpPr>
        <p:grpSp>
          <p:nvGrpSpPr>
            <p:cNvPr id="37944" name="Group 28"/>
            <p:cNvGrpSpPr>
              <a:grpSpLocks/>
            </p:cNvGrpSpPr>
            <p:nvPr/>
          </p:nvGrpSpPr>
          <p:grpSpPr bwMode="auto">
            <a:xfrm rot="5400000">
              <a:off x="124" y="1196"/>
              <a:ext cx="625" cy="586"/>
              <a:chOff x="1872" y="1824"/>
              <a:chExt cx="2014" cy="1821"/>
            </a:xfrm>
          </p:grpSpPr>
          <p:sp>
            <p:nvSpPr>
              <p:cNvPr id="31" name="AutoShape 29"/>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2" name="AutoShape 30"/>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3" name="AutoShape 3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7949"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7950"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 name="Oval 34"/>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7952" name="Oval 3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8" name="Oval 36"/>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7954" name="Oval 3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0" name="Text Box 38"/>
            <p:cNvSpPr txBox="1">
              <a:spLocks noChangeArrowheads="1"/>
            </p:cNvSpPr>
            <p:nvPr/>
          </p:nvSpPr>
          <p:spPr bwMode="gray">
            <a:xfrm>
              <a:off x="336" y="1296"/>
              <a:ext cx="293" cy="3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A</a:t>
              </a:r>
            </a:p>
          </p:txBody>
        </p:sp>
      </p:grpSp>
      <p:grpSp>
        <p:nvGrpSpPr>
          <p:cNvPr id="40" name="Group 39"/>
          <p:cNvGrpSpPr>
            <a:grpSpLocks/>
          </p:cNvGrpSpPr>
          <p:nvPr/>
        </p:nvGrpSpPr>
        <p:grpSpPr bwMode="auto">
          <a:xfrm>
            <a:off x="228600" y="2982913"/>
            <a:ext cx="931863" cy="992187"/>
            <a:chOff x="144" y="1176"/>
            <a:chExt cx="586" cy="625"/>
          </a:xfrm>
        </p:grpSpPr>
        <p:grpSp>
          <p:nvGrpSpPr>
            <p:cNvPr id="37933" name="Group 40"/>
            <p:cNvGrpSpPr>
              <a:grpSpLocks/>
            </p:cNvGrpSpPr>
            <p:nvPr/>
          </p:nvGrpSpPr>
          <p:grpSpPr bwMode="auto">
            <a:xfrm rot="5400000">
              <a:off x="124" y="1196"/>
              <a:ext cx="625" cy="586"/>
              <a:chOff x="1872" y="1824"/>
              <a:chExt cx="2014" cy="1821"/>
            </a:xfrm>
          </p:grpSpPr>
          <p:sp>
            <p:nvSpPr>
              <p:cNvPr id="43" name="AutoShape 41"/>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4" name="AutoShape 4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45" name="AutoShape 4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7938"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7939"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8" name="Oval 4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7941" name="Oval 4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0" name="Oval 4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7943" name="Oval 4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42" name="Text Box 50"/>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B</a:t>
              </a:r>
            </a:p>
          </p:txBody>
        </p:sp>
      </p:grpSp>
      <p:grpSp>
        <p:nvGrpSpPr>
          <p:cNvPr id="52" name="Group 51"/>
          <p:cNvGrpSpPr>
            <a:grpSpLocks/>
          </p:cNvGrpSpPr>
          <p:nvPr/>
        </p:nvGrpSpPr>
        <p:grpSpPr bwMode="auto">
          <a:xfrm>
            <a:off x="228600" y="4164013"/>
            <a:ext cx="931863" cy="992187"/>
            <a:chOff x="144" y="1176"/>
            <a:chExt cx="586" cy="625"/>
          </a:xfrm>
        </p:grpSpPr>
        <p:grpSp>
          <p:nvGrpSpPr>
            <p:cNvPr id="37922" name="Group 52"/>
            <p:cNvGrpSpPr>
              <a:grpSpLocks/>
            </p:cNvGrpSpPr>
            <p:nvPr/>
          </p:nvGrpSpPr>
          <p:grpSpPr bwMode="auto">
            <a:xfrm rot="5400000">
              <a:off x="124" y="1196"/>
              <a:ext cx="625" cy="586"/>
              <a:chOff x="1872" y="1824"/>
              <a:chExt cx="2014" cy="1821"/>
            </a:xfrm>
          </p:grpSpPr>
          <p:sp>
            <p:nvSpPr>
              <p:cNvPr id="55" name="AutoShape 5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56" name="AutoShape 5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57" name="AutoShape 5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7927"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7928"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0" name="Oval 5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7930" name="Oval 5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2" name="Oval 6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7932" name="Oval 6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54" name="Text Box 62"/>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C</a:t>
              </a:r>
            </a:p>
          </p:txBody>
        </p:sp>
      </p:grpSp>
      <p:grpSp>
        <p:nvGrpSpPr>
          <p:cNvPr id="64" name="Group 63"/>
          <p:cNvGrpSpPr>
            <a:grpSpLocks/>
          </p:cNvGrpSpPr>
          <p:nvPr/>
        </p:nvGrpSpPr>
        <p:grpSpPr bwMode="auto">
          <a:xfrm>
            <a:off x="219075" y="5391150"/>
            <a:ext cx="931863" cy="992188"/>
            <a:chOff x="144" y="1176"/>
            <a:chExt cx="586" cy="625"/>
          </a:xfrm>
        </p:grpSpPr>
        <p:grpSp>
          <p:nvGrpSpPr>
            <p:cNvPr id="37911" name="Group 64"/>
            <p:cNvGrpSpPr>
              <a:grpSpLocks/>
            </p:cNvGrpSpPr>
            <p:nvPr/>
          </p:nvGrpSpPr>
          <p:grpSpPr bwMode="auto">
            <a:xfrm rot="5400000">
              <a:off x="124" y="1196"/>
              <a:ext cx="625" cy="586"/>
              <a:chOff x="1872" y="1824"/>
              <a:chExt cx="2014" cy="1821"/>
            </a:xfrm>
          </p:grpSpPr>
          <p:sp>
            <p:nvSpPr>
              <p:cNvPr id="67" name="AutoShape 65"/>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8" name="AutoShape 6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69" name="AutoShape 6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37916"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7917"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2" name="Oval 7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7919" name="Oval 7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4" name="Oval 7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7921" name="Oval 7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6" name="Text Box 74"/>
            <p:cNvSpPr txBox="1">
              <a:spLocks noChangeArrowheads="1"/>
            </p:cNvSpPr>
            <p:nvPr/>
          </p:nvSpPr>
          <p:spPr bwMode="gray">
            <a:xfrm>
              <a:off x="336" y="1296"/>
              <a:ext cx="29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rPr>
                <a:t>D</a:t>
              </a:r>
            </a:p>
          </p:txBody>
        </p:sp>
      </p:grpSp>
      <p:pic>
        <p:nvPicPr>
          <p:cNvPr id="76" name="Picture 81" descr="614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9263" y="5554663"/>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16" descr="614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4025" y="313055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17" descr="614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375" y="21082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18" descr="614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6875" y="4186238"/>
            <a:ext cx="10715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Rectangle 2"/>
          <p:cNvSpPr>
            <a:spLocks noChangeArrowheads="1"/>
          </p:cNvSpPr>
          <p:nvPr/>
        </p:nvSpPr>
        <p:spPr bwMode="auto">
          <a:xfrm>
            <a:off x="1304925" y="3130550"/>
            <a:ext cx="6497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0070C0"/>
                </a:solidFill>
                <a:latin typeface="Times New Roman" pitchFamily="18" charset="0"/>
                <a:cs typeface="Times New Roman" pitchFamily="18" charset="0"/>
                <a:sym typeface="Symbol" pitchFamily="18" charset="2"/>
              </a:rPr>
              <a:t>Thu hút sự chú ý, quản lý tốt hơn việc truyền đạt thông tin</a:t>
            </a:r>
          </a:p>
        </p:txBody>
      </p:sp>
      <p:sp>
        <p:nvSpPr>
          <p:cNvPr id="25621" name="Rectangle 79"/>
          <p:cNvSpPr>
            <a:spLocks noChangeArrowheads="1"/>
          </p:cNvSpPr>
          <p:nvPr/>
        </p:nvSpPr>
        <p:spPr bwMode="auto">
          <a:xfrm>
            <a:off x="1290638" y="4445000"/>
            <a:ext cx="6276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0070C0"/>
                </a:solidFill>
                <a:latin typeface="Times New Roman" pitchFamily="18" charset="0"/>
                <a:cs typeface="Times New Roman" pitchFamily="18" charset="0"/>
                <a:sym typeface="Symbol" pitchFamily="18" charset="2"/>
              </a:rPr>
              <a:t>Cả A và B đúng</a:t>
            </a:r>
            <a:endParaRPr lang="en-US" sz="2400">
              <a:solidFill>
                <a:srgbClr val="0070C0"/>
              </a:solidFill>
              <a:latin typeface="Times New Roman" pitchFamily="18" charset="0"/>
              <a:sym typeface="Wingdings" pitchFamily="2" charset="2"/>
            </a:endParaRPr>
          </a:p>
        </p:txBody>
      </p:sp>
      <p:sp>
        <p:nvSpPr>
          <p:cNvPr id="25622" name="Rectangle 80"/>
          <p:cNvSpPr>
            <a:spLocks noChangeArrowheads="1"/>
          </p:cNvSpPr>
          <p:nvPr/>
        </p:nvSpPr>
        <p:spPr bwMode="auto">
          <a:xfrm>
            <a:off x="1325563" y="5622925"/>
            <a:ext cx="6249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sz="2400" b="1">
                <a:solidFill>
                  <a:srgbClr val="0070C0"/>
                </a:solidFill>
                <a:latin typeface="Times" pitchFamily="18" charset="0"/>
                <a:cs typeface="Times" pitchFamily="18" charset="0"/>
                <a:sym typeface="Symbol" pitchFamily="18" charset="2"/>
              </a:rPr>
              <a:t>Cả A và B sai</a:t>
            </a:r>
            <a:endParaRPr lang="en-US" sz="2800" b="1">
              <a:solidFill>
                <a:srgbClr val="0070C0"/>
              </a:solidFill>
              <a:latin typeface="Times" pitchFamily="18" charset="0"/>
              <a:cs typeface="Times"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 calcmode="lin" valueType="num">
                                      <p:cBhvr>
                                        <p:cTn id="14" dur="500" fill="hold"/>
                                        <p:tgtEl>
                                          <p:spTgt spid="28"/>
                                        </p:tgtEl>
                                        <p:attrNameLst>
                                          <p:attrName>style.rotation</p:attrName>
                                        </p:attrNameLst>
                                      </p:cBhvr>
                                      <p:tavLst>
                                        <p:tav tm="0">
                                          <p:val>
                                            <p:fltVal val="360"/>
                                          </p:val>
                                        </p:tav>
                                        <p:tav tm="100000">
                                          <p:val>
                                            <p:fltVal val="0"/>
                                          </p:val>
                                        </p:tav>
                                      </p:tavLst>
                                    </p:anim>
                                    <p:animEffect transition="in" filter="fade">
                                      <p:cBhvr>
                                        <p:cTn id="15" dur="500"/>
                                        <p:tgtEl>
                                          <p:spTgt spid="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ppt_x</p:attrName>
                                        </p:attrNameLst>
                                      </p:cBhvr>
                                      <p:tavLst>
                                        <p:tav tm="0">
                                          <p:val>
                                            <p:strVal val="#ppt_x-#ppt_w/2"/>
                                          </p:val>
                                        </p:tav>
                                        <p:tav tm="100000">
                                          <p:val>
                                            <p:strVal val="#ppt_x"/>
                                          </p:val>
                                        </p:tav>
                                      </p:tavLst>
                                    </p:anim>
                                    <p:anim calcmode="lin" valueType="num">
                                      <p:cBhvr>
                                        <p:cTn id="21" dur="500" fill="hold"/>
                                        <p:tgtEl>
                                          <p:spTgt spid="25"/>
                                        </p:tgtEl>
                                        <p:attrNameLst>
                                          <p:attrName>ppt_y</p:attrName>
                                        </p:attrNameLst>
                                      </p:cBhvr>
                                      <p:tavLst>
                                        <p:tav tm="0">
                                          <p:val>
                                            <p:strVal val="#ppt_y"/>
                                          </p:val>
                                        </p:tav>
                                        <p:tav tm="100000">
                                          <p:val>
                                            <p:strVal val="#ppt_y"/>
                                          </p:val>
                                        </p:tav>
                                      </p:tavLst>
                                    </p:anim>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500"/>
                            </p:stCondLst>
                            <p:childTnLst>
                              <p:par>
                                <p:cTn id="25" presetID="1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Top)">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 calcmode="lin" valueType="num">
                                      <p:cBhvr>
                                        <p:cTn id="34" dur="500" fill="hold"/>
                                        <p:tgtEl>
                                          <p:spTgt spid="40"/>
                                        </p:tgtEl>
                                        <p:attrNameLst>
                                          <p:attrName>style.rotation</p:attrName>
                                        </p:attrNameLst>
                                      </p:cBhvr>
                                      <p:tavLst>
                                        <p:tav tm="0">
                                          <p:val>
                                            <p:fltVal val="360"/>
                                          </p:val>
                                        </p:tav>
                                        <p:tav tm="100000">
                                          <p:val>
                                            <p:fltVal val="0"/>
                                          </p:val>
                                        </p:tav>
                                      </p:tavLst>
                                    </p:anim>
                                    <p:animEffect transition="in" filter="fade">
                                      <p:cBhvr>
                                        <p:cTn id="35" dur="500"/>
                                        <p:tgtEl>
                                          <p:spTgt spid="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ppt_x</p:attrName>
                                        </p:attrNameLst>
                                      </p:cBhvr>
                                      <p:tavLst>
                                        <p:tav tm="0">
                                          <p:val>
                                            <p:strVal val="#ppt_x-#ppt_w/2"/>
                                          </p:val>
                                        </p:tav>
                                        <p:tav tm="100000">
                                          <p:val>
                                            <p:strVal val="#ppt_x"/>
                                          </p:val>
                                        </p:tav>
                                      </p:tavLst>
                                    </p:anim>
                                    <p:anim calcmode="lin" valueType="num">
                                      <p:cBhvr>
                                        <p:cTn id="41" dur="500" fill="hold"/>
                                        <p:tgtEl>
                                          <p:spTgt spid="13"/>
                                        </p:tgtEl>
                                        <p:attrNameLst>
                                          <p:attrName>ppt_y</p:attrName>
                                        </p:attrNameLst>
                                      </p:cBhvr>
                                      <p:tavLst>
                                        <p:tav tm="0">
                                          <p:val>
                                            <p:strVal val="#ppt_y"/>
                                          </p:val>
                                        </p:tav>
                                        <p:tav tm="100000">
                                          <p:val>
                                            <p:strVal val="#ppt_y"/>
                                          </p:val>
                                        </p:tav>
                                      </p:tavLst>
                                    </p:anim>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500"/>
                            </p:stCondLst>
                            <p:childTnLst>
                              <p:par>
                                <p:cTn id="45" presetID="12" presetClass="entr" presetSubtype="1"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lide(fromTop)">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25620">
                                            <p:txEl>
                                              <p:pRg st="0" end="0"/>
                                            </p:txEl>
                                          </p:spTgt>
                                        </p:tgtEl>
                                        <p:attrNameLst>
                                          <p:attrName>style.visibility</p:attrName>
                                        </p:attrNameLst>
                                      </p:cBhvr>
                                      <p:to>
                                        <p:strVal val="visible"/>
                                      </p:to>
                                    </p:set>
                                    <p:animEffect transition="in" filter="fade">
                                      <p:cBhvr>
                                        <p:cTn id="52" dur="1000"/>
                                        <p:tgtEl>
                                          <p:spTgt spid="25620">
                                            <p:txEl>
                                              <p:pRg st="0" end="0"/>
                                            </p:txEl>
                                          </p:spTgt>
                                        </p:tgtEl>
                                      </p:cBhvr>
                                    </p:animEffect>
                                    <p:anim calcmode="lin" valueType="num">
                                      <p:cBhvr>
                                        <p:cTn id="53" dur="1000" fill="hold"/>
                                        <p:tgtEl>
                                          <p:spTgt spid="25620">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256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style.rotation</p:attrName>
                                        </p:attrNameLst>
                                      </p:cBhvr>
                                      <p:tavLst>
                                        <p:tav tm="0">
                                          <p:val>
                                            <p:fltVal val="360"/>
                                          </p:val>
                                        </p:tav>
                                        <p:tav tm="100000">
                                          <p:val>
                                            <p:fltVal val="0"/>
                                          </p:val>
                                        </p:tav>
                                      </p:tavLst>
                                    </p:anim>
                                    <p:animEffect transition="in" filter="fade">
                                      <p:cBhvr>
                                        <p:cTn id="62" dur="500"/>
                                        <p:tgtEl>
                                          <p:spTgt spid="52"/>
                                        </p:tgtEl>
                                      </p:cBhvr>
                                    </p:animEffect>
                                  </p:childTnLst>
                                </p:cTn>
                              </p:par>
                            </p:childTnLst>
                          </p:cTn>
                        </p:par>
                        <p:par>
                          <p:cTn id="63" fill="hold" nodeType="afterGroup">
                            <p:stCondLst>
                              <p:cond delay="500"/>
                            </p:stCondLst>
                            <p:childTnLst>
                              <p:par>
                                <p:cTn id="64" presetID="1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slide(fromTop)">
                                      <p:cBhvr>
                                        <p:cTn id="66" dur="500"/>
                                        <p:tgtEl>
                                          <p:spTgt spid="2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5621"/>
                                        </p:tgtEl>
                                        <p:attrNameLst>
                                          <p:attrName>style.visibility</p:attrName>
                                        </p:attrNameLst>
                                      </p:cBhvr>
                                      <p:to>
                                        <p:strVal val="visible"/>
                                      </p:to>
                                    </p:set>
                                    <p:animEffect transition="in" filter="barn(inVertical)">
                                      <p:cBhvr>
                                        <p:cTn id="76" dur="500"/>
                                        <p:tgtEl>
                                          <p:spTgt spid="2562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16" fill="hold" nodeType="click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p:cTn id="81" dur="500" fill="hold"/>
                                        <p:tgtEl>
                                          <p:spTgt spid="64"/>
                                        </p:tgtEl>
                                        <p:attrNameLst>
                                          <p:attrName>ppt_w</p:attrName>
                                        </p:attrNameLst>
                                      </p:cBhvr>
                                      <p:tavLst>
                                        <p:tav tm="0">
                                          <p:val>
                                            <p:fltVal val="0"/>
                                          </p:val>
                                        </p:tav>
                                        <p:tav tm="100000">
                                          <p:val>
                                            <p:strVal val="#ppt_w"/>
                                          </p:val>
                                        </p:tav>
                                      </p:tavLst>
                                    </p:anim>
                                    <p:anim calcmode="lin" valueType="num">
                                      <p:cBhvr>
                                        <p:cTn id="82" dur="500" fill="hold"/>
                                        <p:tgtEl>
                                          <p:spTgt spid="64"/>
                                        </p:tgtEl>
                                        <p:attrNameLst>
                                          <p:attrName>ppt_h</p:attrName>
                                        </p:attrNameLst>
                                      </p:cBhvr>
                                      <p:tavLst>
                                        <p:tav tm="0">
                                          <p:val>
                                            <p:fltVal val="0"/>
                                          </p:val>
                                        </p:tav>
                                        <p:tav tm="100000">
                                          <p:val>
                                            <p:strVal val="#ppt_h"/>
                                          </p:val>
                                        </p:tav>
                                      </p:tavLst>
                                    </p:anim>
                                    <p:animEffect transition="in" filter="fade">
                                      <p:cBhvr>
                                        <p:cTn id="83" dur="500"/>
                                        <p:tgtEl>
                                          <p:spTgt spid="6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5622"/>
                                        </p:tgtEl>
                                        <p:attrNameLst>
                                          <p:attrName>style.visibility</p:attrName>
                                        </p:attrNameLst>
                                      </p:cBhvr>
                                      <p:to>
                                        <p:strVal val="visible"/>
                                      </p:to>
                                    </p:set>
                                    <p:animEffect transition="in" filter="fade">
                                      <p:cBhvr>
                                        <p:cTn id="93" dur="500"/>
                                        <p:tgtEl>
                                          <p:spTgt spid="256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4" restart="whenNotActive" fill="hold" evtFilter="cancelBubble" nodeType="interactiveSeq">
                <p:stCondLst>
                  <p:cond evt="onClick" delay="0">
                    <p:tgtEl>
                      <p:spTgt spid="25"/>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23" presetClass="entr" presetSubtype="16" fill="hold" nodeType="clickEffect">
                                  <p:stCondLst>
                                    <p:cond delay="0"/>
                                  </p:stCondLst>
                                  <p:childTnLst>
                                    <p:set>
                                      <p:cBhvr>
                                        <p:cTn id="98" dur="1" fill="hold">
                                          <p:stCondLst>
                                            <p:cond delay="0"/>
                                          </p:stCondLst>
                                        </p:cTn>
                                        <p:tgtEl>
                                          <p:spTgt spid="78"/>
                                        </p:tgtEl>
                                        <p:attrNameLst>
                                          <p:attrName>style.visibility</p:attrName>
                                        </p:attrNameLst>
                                      </p:cBhvr>
                                      <p:to>
                                        <p:strVal val="visible"/>
                                      </p:to>
                                    </p:set>
                                    <p:anim calcmode="lin" valueType="num">
                                      <p:cBhvr>
                                        <p:cTn id="99" dur="500" fill="hold"/>
                                        <p:tgtEl>
                                          <p:spTgt spid="78"/>
                                        </p:tgtEl>
                                        <p:attrNameLst>
                                          <p:attrName>ppt_w</p:attrName>
                                        </p:attrNameLst>
                                      </p:cBhvr>
                                      <p:tavLst>
                                        <p:tav tm="0">
                                          <p:val>
                                            <p:fltVal val="0"/>
                                          </p:val>
                                        </p:tav>
                                        <p:tav tm="100000">
                                          <p:val>
                                            <p:strVal val="#ppt_w"/>
                                          </p:val>
                                        </p:tav>
                                      </p:tavLst>
                                    </p:anim>
                                    <p:anim calcmode="lin" valueType="num">
                                      <p:cBhvr>
                                        <p:cTn id="100" dur="500" fill="hold"/>
                                        <p:tgtEl>
                                          <p:spTgt spid="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7"/>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5"/>
                  </p:tgtEl>
                </p:cond>
              </p:nextCondLst>
            </p:seq>
            <p:seq concurrent="1" nextAc="seek">
              <p:cTn id="101" restart="whenNotActive" fill="hold" evtFilter="cancelBubble" nodeType="interactiveSeq">
                <p:stCondLst>
                  <p:cond evt="onClick" delay="0">
                    <p:tgtEl>
                      <p:spTgt spid="25620"/>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23" presetClass="entr" presetSubtype="16" fill="hold" nodeType="clickEffect">
                                  <p:stCondLst>
                                    <p:cond delay="0"/>
                                  </p:stCondLst>
                                  <p:childTnLst>
                                    <p:set>
                                      <p:cBhvr>
                                        <p:cTn id="105" dur="1" fill="hold">
                                          <p:stCondLst>
                                            <p:cond delay="0"/>
                                          </p:stCondLst>
                                        </p:cTn>
                                        <p:tgtEl>
                                          <p:spTgt spid="77"/>
                                        </p:tgtEl>
                                        <p:attrNameLst>
                                          <p:attrName>style.visibility</p:attrName>
                                        </p:attrNameLst>
                                      </p:cBhvr>
                                      <p:to>
                                        <p:strVal val="visible"/>
                                      </p:to>
                                    </p:set>
                                    <p:anim calcmode="lin" valueType="num">
                                      <p:cBhvr>
                                        <p:cTn id="106" dur="500" fill="hold"/>
                                        <p:tgtEl>
                                          <p:spTgt spid="77"/>
                                        </p:tgtEl>
                                        <p:attrNameLst>
                                          <p:attrName>ppt_w</p:attrName>
                                        </p:attrNameLst>
                                      </p:cBhvr>
                                      <p:tavLst>
                                        <p:tav tm="0">
                                          <p:val>
                                            <p:fltVal val="0"/>
                                          </p:val>
                                        </p:tav>
                                        <p:tav tm="100000">
                                          <p:val>
                                            <p:strVal val="#ppt_w"/>
                                          </p:val>
                                        </p:tav>
                                      </p:tavLst>
                                    </p:anim>
                                    <p:anim calcmode="lin" valueType="num">
                                      <p:cBhvr>
                                        <p:cTn id="107" dur="500" fill="hold"/>
                                        <p:tgtEl>
                                          <p:spTgt spid="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5620"/>
                  </p:tgtEl>
                </p:cond>
              </p:nextCondLst>
            </p:seq>
            <p:seq concurrent="1" nextAc="seek">
              <p:cTn id="108" restart="whenNotActive" fill="hold" evtFilter="cancelBubble" nodeType="interactiveSeq">
                <p:stCondLst>
                  <p:cond evt="onClick" delay="0">
                    <p:tgtEl>
                      <p:spTgt spid="25621"/>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23" presetClass="entr" presetSubtype="16" repeatCount="3000" fill="hold" nodeType="click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621"/>
                  </p:tgtEl>
                </p:cond>
              </p:nextCondLst>
            </p:seq>
            <p:seq concurrent="1" nextAc="seek">
              <p:cTn id="115" restart="whenNotActive" fill="hold" evtFilter="cancelBubble" nodeType="interactiveSeq">
                <p:stCondLst>
                  <p:cond evt="onClick" delay="0">
                    <p:tgtEl>
                      <p:spTgt spid="25622"/>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23" presetClass="entr" presetSubtype="16" fill="hold" nodeType="click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p:cTn id="120" dur="500" fill="hold"/>
                                        <p:tgtEl>
                                          <p:spTgt spid="76"/>
                                        </p:tgtEl>
                                        <p:attrNameLst>
                                          <p:attrName>ppt_w</p:attrName>
                                        </p:attrNameLst>
                                      </p:cBhvr>
                                      <p:tavLst>
                                        <p:tav tm="0">
                                          <p:val>
                                            <p:fltVal val="0"/>
                                          </p:val>
                                        </p:tav>
                                        <p:tav tm="100000">
                                          <p:val>
                                            <p:strVal val="#ppt_w"/>
                                          </p:val>
                                        </p:tav>
                                      </p:tavLst>
                                    </p:anim>
                                    <p:anim calcmode="lin" valueType="num">
                                      <p:cBhvr>
                                        <p:cTn id="121" dur="500" fill="hold"/>
                                        <p:tgtEl>
                                          <p:spTgt spid="76"/>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118"/>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5622"/>
                  </p:tgtEl>
                </p:cond>
              </p:nextCondLst>
            </p:seq>
          </p:childTnLst>
        </p:cTn>
      </p:par>
    </p:tnLst>
    <p:bldLst>
      <p:bldP spid="2" grpId="0" animBg="1"/>
      <p:bldP spid="8" grpId="0" animBg="1"/>
      <p:bldP spid="11" grpId="0" animBg="1"/>
      <p:bldP spid="25621" grpId="0"/>
      <p:bldP spid="256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762000" y="304800"/>
            <a:ext cx="6934200" cy="1143000"/>
          </a:xfrm>
        </p:spPr>
        <p:txBody>
          <a:bodyPr/>
          <a:lstStyle/>
          <a:p>
            <a:pPr eaLnBrk="1" hangingPunct="1">
              <a:defRPr/>
            </a:pPr>
            <a:r>
              <a:rPr lang="en-US" sz="4800" b="1" smtClean="0">
                <a:solidFill>
                  <a:schemeClr val="accent2">
                    <a:lumMod val="75000"/>
                  </a:schemeClr>
                </a:solidFill>
                <a:latin typeface="Times" pitchFamily="18" charset="0"/>
                <a:cs typeface="Times" pitchFamily="18" charset="0"/>
              </a:rPr>
              <a:t>  Hướng dẫn về nhà</a:t>
            </a:r>
            <a:br>
              <a:rPr lang="en-US" sz="4800" b="1" smtClean="0">
                <a:solidFill>
                  <a:schemeClr val="accent2">
                    <a:lumMod val="75000"/>
                  </a:schemeClr>
                </a:solidFill>
                <a:latin typeface="Times" pitchFamily="18" charset="0"/>
                <a:cs typeface="Times" pitchFamily="18" charset="0"/>
              </a:rPr>
            </a:br>
            <a:endParaRPr lang="en-US" sz="4800" b="1" smtClean="0">
              <a:solidFill>
                <a:schemeClr val="accent2">
                  <a:lumMod val="75000"/>
                </a:schemeClr>
              </a:solidFill>
              <a:latin typeface="Times" pitchFamily="18" charset="0"/>
              <a:cs typeface="Times" pitchFamily="18" charset="0"/>
            </a:endParaRPr>
          </a:p>
        </p:txBody>
      </p:sp>
      <p:sp>
        <p:nvSpPr>
          <p:cNvPr id="4" name="Text Box 7"/>
          <p:cNvSpPr txBox="1">
            <a:spLocks noChangeArrowheads="1"/>
          </p:cNvSpPr>
          <p:nvPr/>
        </p:nvSpPr>
        <p:spPr bwMode="auto">
          <a:xfrm>
            <a:off x="1037859" y="1182231"/>
            <a:ext cx="7591425" cy="2246769"/>
          </a:xfrm>
          <a:prstGeom prst="rect">
            <a:avLst/>
          </a:prstGeom>
          <a:noFill/>
          <a:ln>
            <a:noFill/>
          </a:ln>
          <a:effectLst/>
          <a:extLst>
            <a:ext uri="{909E8E84-426E-40DD-AFC4-6F175D3DCCD1}">
              <a14:hiddenFill xmlns:a14="http://schemas.microsoft.com/office/drawing/2010/main">
                <a:gradFill rotWithShape="1">
                  <a:gsLst>
                    <a:gs pos="0">
                      <a:srgbClr val="000082"/>
                    </a:gs>
                    <a:gs pos="30000">
                      <a:srgbClr val="66008F">
                        <a:alpha val="99400"/>
                      </a:srgbClr>
                    </a:gs>
                    <a:gs pos="64999">
                      <a:srgbClr val="BA0066">
                        <a:alpha val="98700"/>
                      </a:srgbClr>
                    </a:gs>
                    <a:gs pos="89999">
                      <a:srgbClr val="FF0000">
                        <a:alpha val="98200"/>
                      </a:srgbClr>
                    </a:gs>
                    <a:gs pos="100000">
                      <a:srgbClr val="FF8200">
                        <a:alpha val="98000"/>
                      </a:srgbClr>
                    </a:gs>
                  </a:gsLst>
                  <a:lin ang="5400000" scaled="1"/>
                </a:gra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defRPr/>
            </a:pPr>
            <a:r>
              <a:rPr lang="en-US" sz="2400" b="1" smtClean="0">
                <a:solidFill>
                  <a:srgbClr val="0070C0"/>
                </a:solidFill>
                <a:latin typeface="Times" pitchFamily="18" charset="0"/>
                <a:cs typeface="Times" pitchFamily="18" charset="0"/>
              </a:rPr>
              <a:t>- </a:t>
            </a:r>
            <a:r>
              <a:rPr lang="en-US" sz="2800" smtClean="0">
                <a:solidFill>
                  <a:srgbClr val="0070C0"/>
                </a:solidFill>
                <a:latin typeface="Times" pitchFamily="18" charset="0"/>
                <a:cs typeface="Times" pitchFamily="18" charset="0"/>
              </a:rPr>
              <a:t>Học thuộc bài cũ.</a:t>
            </a:r>
            <a:endParaRPr lang="en-US" sz="2800">
              <a:solidFill>
                <a:srgbClr val="0070C0"/>
              </a:solidFill>
              <a:latin typeface="Times" pitchFamily="18" charset="0"/>
              <a:cs typeface="Times" pitchFamily="18" charset="0"/>
            </a:endParaRPr>
          </a:p>
          <a:p>
            <a:pPr>
              <a:defRPr/>
            </a:pPr>
            <a:r>
              <a:rPr lang="en-US" sz="2800">
                <a:solidFill>
                  <a:srgbClr val="0070C0"/>
                </a:solidFill>
                <a:latin typeface="Times" pitchFamily="18" charset="0"/>
                <a:cs typeface="Times" pitchFamily="18" charset="0"/>
              </a:rPr>
              <a:t>- Làm các bài tập 1, 2, 3, 4 SGK </a:t>
            </a:r>
            <a:r>
              <a:rPr lang="en-US" sz="2800" smtClean="0">
                <a:solidFill>
                  <a:srgbClr val="0070C0"/>
                </a:solidFill>
                <a:latin typeface="Times" pitchFamily="18" charset="0"/>
                <a:cs typeface="Times" pitchFamily="18" charset="0"/>
              </a:rPr>
              <a:t>tr.114.</a:t>
            </a:r>
            <a:endParaRPr lang="en-US" sz="2800">
              <a:solidFill>
                <a:srgbClr val="0070C0"/>
              </a:solidFill>
              <a:latin typeface="Times" pitchFamily="18" charset="0"/>
              <a:cs typeface="Times" pitchFamily="18" charset="0"/>
            </a:endParaRPr>
          </a:p>
          <a:p>
            <a:pPr>
              <a:defRPr/>
            </a:pPr>
            <a:r>
              <a:rPr lang="en-US" sz="2800" smtClean="0">
                <a:solidFill>
                  <a:srgbClr val="0070C0"/>
                </a:solidFill>
                <a:latin typeface="Times" pitchFamily="18" charset="0"/>
                <a:cs typeface="Times" pitchFamily="18" charset="0"/>
              </a:rPr>
              <a:t>- Chuẩn bị mục 3, 4 bài “ Tạo các hiệu ứng động”.</a:t>
            </a:r>
          </a:p>
          <a:p>
            <a:pPr>
              <a:defRPr/>
            </a:pPr>
            <a:r>
              <a:rPr lang="en-US" sz="2800" smtClean="0">
                <a:solidFill>
                  <a:srgbClr val="0070C0"/>
                </a:solidFill>
                <a:latin typeface="Times" pitchFamily="18" charset="0"/>
                <a:cs typeface="Times" pitchFamily="18" charset="0"/>
              </a:rPr>
              <a:t>- </a:t>
            </a:r>
            <a:r>
              <a:rPr lang="en-US" sz="2800">
                <a:solidFill>
                  <a:srgbClr val="0070C0"/>
                </a:solidFill>
                <a:latin typeface="Times" pitchFamily="18" charset="0"/>
                <a:cs typeface="Times" pitchFamily="18" charset="0"/>
              </a:rPr>
              <a:t>Tạo các hiệu ứng động cho bài trình chiếu giới thiệu về các thắng cảnh của quê hương em.</a:t>
            </a:r>
          </a:p>
        </p:txBody>
      </p:sp>
      <p:pic>
        <p:nvPicPr>
          <p:cNvPr id="38919" name="Picture 5" descr="buom hoa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83325" y="4378325"/>
            <a:ext cx="28257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Title 1"/>
          <p:cNvSpPr>
            <a:spLocks noGrp="1"/>
          </p:cNvSpPr>
          <p:nvPr>
            <p:ph type="title"/>
          </p:nvPr>
        </p:nvSpPr>
        <p:spPr>
          <a:xfrm>
            <a:off x="2209800" y="2400300"/>
            <a:ext cx="6781800" cy="1143000"/>
          </a:xfrm>
        </p:spPr>
        <p:txBody>
          <a:bodyPr/>
          <a:lstStyle/>
          <a:p>
            <a:pPr>
              <a:defRPr/>
            </a:pPr>
            <a:r>
              <a:rPr lang="en-US" sz="5400" smtClean="0">
                <a:solidFill>
                  <a:schemeClr val="accent1">
                    <a:lumMod val="50000"/>
                  </a:schemeClr>
                </a:solidFill>
                <a:latin typeface="Times New Roman" pitchFamily="18" charset="0"/>
                <a:cs typeface="Times New Roman" pitchFamily="18" charset="0"/>
              </a:rPr>
              <a:t>CẢM ƠN QUÝ THẦY CÔ VÀ CÁC BẠN ĐÃ LẮNG NGHE</a:t>
            </a:r>
          </a:p>
        </p:txBody>
      </p:sp>
      <p:pic>
        <p:nvPicPr>
          <p:cNvPr id="3994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1295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58150" y="4572000"/>
            <a:ext cx="10858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0"/>
            <a:ext cx="1295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5029200"/>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nodeType="afterGroup">
                            <p:stCondLst>
                              <p:cond delay="2000"/>
                            </p:stCondLst>
                            <p:childTnLst>
                              <p:par>
                                <p:cTn id="18" presetID="21" presetClass="emph" presetSubtype="0" fill="hold" grpId="2" nodeType="afterEffect">
                                  <p:stCondLst>
                                    <p:cond delay="0"/>
                                  </p:stCondLst>
                                  <p:childTnLst>
                                    <p:animClr clrSpc="hsl" dir="cw">
                                      <p:cBhvr override="childStyle">
                                        <p:cTn id="19" dur="500" fill="hold"/>
                                        <p:tgtEl>
                                          <p:spTgt spid="6"/>
                                        </p:tgtEl>
                                        <p:attrNameLst>
                                          <p:attrName>style.color</p:attrName>
                                        </p:attrNameLst>
                                      </p:cBhvr>
                                      <p:by>
                                        <p:hsl h="7200000" s="0" l="0"/>
                                      </p:by>
                                    </p:animClr>
                                    <p:animClr clrSpc="hsl" dir="cw">
                                      <p:cBhvr>
                                        <p:cTn id="20" dur="500" fill="hold"/>
                                        <p:tgtEl>
                                          <p:spTgt spid="6"/>
                                        </p:tgtEl>
                                        <p:attrNameLst>
                                          <p:attrName>fillcolor</p:attrName>
                                        </p:attrNameLst>
                                      </p:cBhvr>
                                      <p:by>
                                        <p:hsl h="7200000" s="0" l="0"/>
                                      </p:by>
                                    </p:animClr>
                                    <p:animClr clrSpc="hsl" dir="cw">
                                      <p:cBhvr>
                                        <p:cTn id="21" dur="500" fill="hold"/>
                                        <p:tgtEl>
                                          <p:spTgt spid="6"/>
                                        </p:tgtEl>
                                        <p:attrNameLst>
                                          <p:attrName>stroke.color</p:attrName>
                                        </p:attrNameLst>
                                      </p:cBhvr>
                                      <p:by>
                                        <p:hsl h="7200000" s="0" l="0"/>
                                      </p:by>
                                    </p:animClr>
                                    <p:set>
                                      <p:cBhvr>
                                        <p:cTn id="2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AAIA_wDGAAAAAQAAAAAAAAtKAAAAJGRlZWUwNGExLTYwNWEtNGM0Yi04MGZjLWRhMjJjMTk5MGMx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8150" y="1068388"/>
            <a:ext cx="7869238" cy="584200"/>
          </a:xfrm>
          <a:prstGeom prst="rect">
            <a:avLst/>
          </a:prstGeom>
          <a:noFill/>
        </p:spPr>
        <p:txBody>
          <a:bodyPr>
            <a:spAutoFit/>
          </a:bodyPr>
          <a:lstStyle/>
          <a:p>
            <a:pPr>
              <a:defRPr/>
            </a:pPr>
            <a:endParaRPr lang="en-US" sz="3200">
              <a:solidFill>
                <a:schemeClr val="accent2">
                  <a:lumMod val="75000"/>
                </a:schemeClr>
              </a:solidFill>
              <a:latin typeface="Times New Roman" pitchFamily="18" charset="0"/>
              <a:cs typeface="Times New Roman" pitchFamily="18" charset="0"/>
            </a:endParaRPr>
          </a:p>
        </p:txBody>
      </p:sp>
      <p:sp>
        <p:nvSpPr>
          <p:cNvPr id="4" name="Title 1"/>
          <p:cNvSpPr>
            <a:spLocks noGrp="1"/>
          </p:cNvSpPr>
          <p:nvPr>
            <p:ph type="title"/>
          </p:nvPr>
        </p:nvSpPr>
        <p:spPr>
          <a:xfrm>
            <a:off x="228600" y="457200"/>
            <a:ext cx="8534400" cy="2209800"/>
          </a:xfrm>
        </p:spPr>
        <p:txBody>
          <a:bodyPr/>
          <a:lstStyle/>
          <a:p>
            <a:pPr algn="l" eaLnBrk="1" hangingPunct="1">
              <a:defRPr/>
            </a:pPr>
            <a:r>
              <a:rPr lang="en-US" sz="3200" smtClean="0">
                <a:solidFill>
                  <a:schemeClr val="accent2">
                    <a:lumMod val="75000"/>
                  </a:schemeClr>
                </a:solidFill>
                <a:latin typeface="Times New Roman" pitchFamily="18" charset="0"/>
                <a:cs typeface="Times New Roman" pitchFamily="18" charset="0"/>
              </a:rPr>
              <a:t/>
            </a:r>
            <a:br>
              <a:rPr lang="en-US" sz="3200" smtClean="0">
                <a:solidFill>
                  <a:schemeClr val="accent2">
                    <a:lumMod val="75000"/>
                  </a:schemeClr>
                </a:solidFill>
                <a:latin typeface="Times New Roman" pitchFamily="18" charset="0"/>
                <a:cs typeface="Times New Roman" pitchFamily="18" charset="0"/>
              </a:rPr>
            </a:br>
            <a:r>
              <a:rPr lang="en-US" sz="4000" b="1" smtClean="0">
                <a:solidFill>
                  <a:schemeClr val="accent2">
                    <a:lumMod val="75000"/>
                  </a:schemeClr>
                </a:solidFill>
                <a:latin typeface="Times New Roman" pitchFamily="18" charset="0"/>
                <a:cs typeface="Times New Roman" pitchFamily="18" charset="0"/>
              </a:rPr>
              <a:t>Các </a:t>
            </a:r>
            <a:r>
              <a:rPr lang="en-US" sz="4000" b="1">
                <a:solidFill>
                  <a:schemeClr val="accent2">
                    <a:lumMod val="75000"/>
                  </a:schemeClr>
                </a:solidFill>
                <a:latin typeface="Times New Roman" pitchFamily="18" charset="0"/>
                <a:cs typeface="Times New Roman" pitchFamily="18" charset="0"/>
              </a:rPr>
              <a:t>em hãy quan sát hai bài trình chiếu sau: </a:t>
            </a:r>
            <a:br>
              <a:rPr lang="en-US" sz="4000" b="1">
                <a:solidFill>
                  <a:schemeClr val="accent2">
                    <a:lumMod val="75000"/>
                  </a:schemeClr>
                </a:solidFill>
                <a:latin typeface="Times New Roman" pitchFamily="18" charset="0"/>
                <a:cs typeface="Times New Roman" pitchFamily="18" charset="0"/>
              </a:rPr>
            </a:br>
            <a:r>
              <a:rPr lang="en-US" sz="3200" u="sng">
                <a:solidFill>
                  <a:srgbClr val="7030A0"/>
                </a:solidFill>
                <a:latin typeface="Times New Roman" pitchFamily="18" charset="0"/>
                <a:cs typeface="Times New Roman" pitchFamily="18" charset="0"/>
                <a:hlinkClick r:id="rId3" action="ppaction://hlinkpres?slideindex=5&amp;slidetitle=ên"/>
              </a:rPr>
              <a:t>Bài trình chiếu 1 </a:t>
            </a:r>
            <a:r>
              <a:rPr lang="en-US" sz="3200">
                <a:solidFill>
                  <a:srgbClr val="7030A0"/>
                </a:solidFill>
                <a:latin typeface="Times New Roman" pitchFamily="18" charset="0"/>
                <a:cs typeface="Times New Roman" pitchFamily="18" charset="0"/>
                <a:hlinkClick r:id="rId3" action="ppaction://hlinkpres?slideindex=5&amp;slidetitle=ên"/>
              </a:rPr>
              <a:t>: </a:t>
            </a:r>
            <a:r>
              <a:rPr lang="en-US" sz="3200">
                <a:solidFill>
                  <a:schemeClr val="accent2">
                    <a:lumMod val="75000"/>
                  </a:schemeClr>
                </a:solidFill>
                <a:latin typeface="Times New Roman" pitchFamily="18" charset="0"/>
                <a:cs typeface="Times New Roman" pitchFamily="18" charset="0"/>
              </a:rPr>
              <a:t>Khi chưa tạo hiệu ứng</a:t>
            </a:r>
            <a:br>
              <a:rPr lang="en-US" sz="3200">
                <a:solidFill>
                  <a:schemeClr val="accent2">
                    <a:lumMod val="75000"/>
                  </a:schemeClr>
                </a:solidFill>
                <a:latin typeface="Times New Roman" pitchFamily="18" charset="0"/>
                <a:cs typeface="Times New Roman" pitchFamily="18" charset="0"/>
              </a:rPr>
            </a:br>
            <a:r>
              <a:rPr lang="en-US" sz="3200" u="sng">
                <a:solidFill>
                  <a:srgbClr val="7030A0"/>
                </a:solidFill>
                <a:latin typeface="Times New Roman" pitchFamily="18" charset="0"/>
                <a:cs typeface="Times New Roman" pitchFamily="18" charset="0"/>
                <a:hlinkClick r:id="rId4" action="ppaction://hlinkpres?slideindex=6&amp;slidetitle=ên"/>
              </a:rPr>
              <a:t>Bài trình chiếu 2 </a:t>
            </a:r>
            <a:r>
              <a:rPr lang="en-US" sz="3200">
                <a:solidFill>
                  <a:srgbClr val="7030A0"/>
                </a:solidFill>
                <a:latin typeface="Times New Roman" pitchFamily="18" charset="0"/>
                <a:cs typeface="Times New Roman" pitchFamily="18" charset="0"/>
                <a:hlinkClick r:id="rId4" action="ppaction://hlinkpres?slideindex=6&amp;slidetitle=ên"/>
              </a:rPr>
              <a:t>: </a:t>
            </a:r>
            <a:r>
              <a:rPr lang="en-US" sz="3200">
                <a:solidFill>
                  <a:schemeClr val="accent2">
                    <a:lumMod val="75000"/>
                  </a:schemeClr>
                </a:solidFill>
                <a:latin typeface="Times New Roman" pitchFamily="18" charset="0"/>
                <a:cs typeface="Times New Roman" pitchFamily="18" charset="0"/>
              </a:rPr>
              <a:t>Khi đã tạo hiệu ứng</a:t>
            </a:r>
            <a:r>
              <a:rPr lang="en-US">
                <a:solidFill>
                  <a:schemeClr val="accent2">
                    <a:lumMod val="75000"/>
                  </a:schemeClr>
                </a:solidFill>
                <a:latin typeface="Times New Roman" pitchFamily="18" charset="0"/>
                <a:cs typeface="Times New Roman" pitchFamily="18" charset="0"/>
              </a:rPr>
              <a:t/>
            </a:r>
            <a:br>
              <a:rPr lang="en-US">
                <a:solidFill>
                  <a:schemeClr val="accent2">
                    <a:lumMod val="75000"/>
                  </a:schemeClr>
                </a:solidFill>
                <a:latin typeface="Times New Roman" pitchFamily="18" charset="0"/>
                <a:cs typeface="Times New Roman" pitchFamily="18" charset="0"/>
              </a:rPr>
            </a:b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93875" y="4371975"/>
            <a:ext cx="6511925" cy="1143000"/>
          </a:xfrm>
        </p:spPr>
        <p:txBody>
          <a:bodyPr/>
          <a:lstStyle/>
          <a:p>
            <a:pPr marL="320040" indent="-320040" eaLnBrk="1" fontAlgn="auto" hangingPunct="1">
              <a:spcAft>
                <a:spcPts val="0"/>
              </a:spcAft>
              <a:buClr>
                <a:schemeClr val="accent6">
                  <a:lumMod val="75000"/>
                </a:schemeClr>
              </a:buClr>
              <a:defRPr/>
            </a:pPr>
            <a:r>
              <a:rPr lang="en-US" smtClean="0"/>
              <a:t>ên</a:t>
            </a:r>
            <a:endParaRPr lang="vi-VN" smtClean="0"/>
          </a:p>
        </p:txBody>
      </p:sp>
      <p:sp>
        <p:nvSpPr>
          <p:cNvPr id="6147" name="Content Placeholder 2"/>
          <p:cNvSpPr>
            <a:spLocks noGrp="1"/>
          </p:cNvSpPr>
          <p:nvPr>
            <p:ph sz="quarter" idx="4294967295"/>
          </p:nvPr>
        </p:nvSpPr>
        <p:spPr>
          <a:xfrm>
            <a:off x="1143000" y="731838"/>
            <a:ext cx="6400800" cy="3475037"/>
          </a:xfrm>
        </p:spPr>
        <p:txBody>
          <a:bodyPr/>
          <a:lstStyle/>
          <a:p>
            <a:pPr eaLnBrk="1" hangingPunct="1"/>
            <a:endParaRPr lang="vi-VN" smtClean="0"/>
          </a:p>
        </p:txBody>
      </p:sp>
      <p:pic>
        <p:nvPicPr>
          <p:cNvPr id="91138" name="Picture 2" descr="C:\Users\Administrator\Documents\hinh-nen-de-thuong-4.jpg"/>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9" name="Rectangle 3"/>
          <p:cNvSpPr>
            <a:spLocks noChangeArrowheads="1"/>
          </p:cNvSpPr>
          <p:nvPr/>
        </p:nvSpPr>
        <p:spPr bwMode="auto">
          <a:xfrm>
            <a:off x="228600" y="522288"/>
            <a:ext cx="8610600" cy="830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vi-VN" sz="4800">
                <a:solidFill>
                  <a:srgbClr val="0070C0"/>
                </a:solidFill>
                <a:latin typeface="Times" pitchFamily="18" charset="0"/>
                <a:cs typeface="Times" pitchFamily="18" charset="0"/>
              </a:rPr>
              <a:t>Những vấn đề chung</a:t>
            </a:r>
            <a:endParaRPr lang="en-US" sz="4800">
              <a:solidFill>
                <a:srgbClr val="0070C0"/>
              </a:solidFill>
              <a:latin typeface="Times" pitchFamily="18" charset="0"/>
              <a:cs typeface="Times" pitchFamily="18" charset="0"/>
            </a:endParaRPr>
          </a:p>
        </p:txBody>
      </p:sp>
      <p:sp>
        <p:nvSpPr>
          <p:cNvPr id="6" name="Rectangle 19"/>
          <p:cNvSpPr/>
          <p:nvPr/>
        </p:nvSpPr>
        <p:spPr>
          <a:xfrm rot="21420000">
            <a:off x="711200" y="1738313"/>
            <a:ext cx="1096963" cy="100647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6600" b="1">
                <a:solidFill>
                  <a:schemeClr val="tx1">
                    <a:lumMod val="75000"/>
                    <a:lumOff val="25000"/>
                  </a:schemeClr>
                </a:solidFill>
                <a:latin typeface="Bradley Hand ITC" pitchFamily="66" charset="0"/>
              </a:rPr>
              <a:t>M</a:t>
            </a:r>
          </a:p>
        </p:txBody>
      </p:sp>
      <p:sp>
        <p:nvSpPr>
          <p:cNvPr id="6151" name="Title 7"/>
          <p:cNvSpPr txBox="1">
            <a:spLocks/>
          </p:cNvSpPr>
          <p:nvPr/>
        </p:nvSpPr>
        <p:spPr bwMode="auto">
          <a:xfrm>
            <a:off x="2286000" y="194945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solidFill>
                  <a:srgbClr val="0070C0"/>
                </a:solidFill>
                <a:latin typeface="Times" pitchFamily="18" charset="0"/>
                <a:cs typeface="Times" pitchFamily="18" charset="0"/>
              </a:rPr>
              <a:t>Mục tiêu</a:t>
            </a:r>
          </a:p>
        </p:txBody>
      </p:sp>
      <p:sp>
        <p:nvSpPr>
          <p:cNvPr id="8" name="Rectangle 19"/>
          <p:cNvSpPr/>
          <p:nvPr/>
        </p:nvSpPr>
        <p:spPr>
          <a:xfrm rot="286156">
            <a:off x="731838" y="2925763"/>
            <a:ext cx="1096962" cy="100647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DB6AEA"/>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vi-VN" sz="6600" b="1">
                <a:solidFill>
                  <a:schemeClr val="tx1">
                    <a:lumMod val="85000"/>
                    <a:lumOff val="15000"/>
                  </a:schemeClr>
                </a:solidFill>
                <a:latin typeface="Bradley Hand ITC" pitchFamily="66" charset="0"/>
              </a:rPr>
              <a:t>M</a:t>
            </a:r>
            <a:endParaRPr lang="en-US" sz="6600" b="1">
              <a:solidFill>
                <a:schemeClr val="tx1">
                  <a:lumMod val="85000"/>
                  <a:lumOff val="15000"/>
                </a:schemeClr>
              </a:solidFill>
              <a:latin typeface="Bradley Hand ITC" pitchFamily="66" charset="0"/>
            </a:endParaRPr>
          </a:p>
        </p:txBody>
      </p:sp>
      <p:sp>
        <p:nvSpPr>
          <p:cNvPr id="9" name="Title 7"/>
          <p:cNvSpPr txBox="1">
            <a:spLocks/>
          </p:cNvSpPr>
          <p:nvPr/>
        </p:nvSpPr>
        <p:spPr bwMode="auto">
          <a:xfrm>
            <a:off x="2362200" y="31369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vi-VN" sz="3200" b="1" smtClean="0">
                <a:solidFill>
                  <a:srgbClr val="0070C0"/>
                </a:solidFill>
                <a:latin typeface="+mj-lt"/>
              </a:rPr>
              <a:t>Một số đặc thù</a:t>
            </a:r>
            <a:endParaRPr lang="en-US" sz="3200" b="1" smtClean="0">
              <a:solidFill>
                <a:srgbClr val="0070C0"/>
              </a:solidFill>
              <a:latin typeface="+mj-lt"/>
            </a:endParaRPr>
          </a:p>
        </p:txBody>
      </p:sp>
      <p:sp>
        <p:nvSpPr>
          <p:cNvPr id="10" name="Rectangle 19"/>
          <p:cNvSpPr/>
          <p:nvPr/>
        </p:nvSpPr>
        <p:spPr>
          <a:xfrm rot="21345731">
            <a:off x="700088" y="4078288"/>
            <a:ext cx="1098550" cy="100647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vi-VN" sz="6600" b="1">
                <a:solidFill>
                  <a:schemeClr val="tx1">
                    <a:lumMod val="85000"/>
                    <a:lumOff val="15000"/>
                  </a:schemeClr>
                </a:solidFill>
                <a:latin typeface="Bradley Hand ITC" pitchFamily="66" charset="0"/>
              </a:rPr>
              <a:t>Đ</a:t>
            </a:r>
            <a:endParaRPr lang="en-US" sz="6600" b="1">
              <a:solidFill>
                <a:schemeClr val="tx1">
                  <a:lumMod val="85000"/>
                  <a:lumOff val="15000"/>
                </a:schemeClr>
              </a:solidFill>
              <a:latin typeface="Bradley Hand ITC" pitchFamily="66" charset="0"/>
            </a:endParaRPr>
          </a:p>
        </p:txBody>
      </p:sp>
      <p:sp>
        <p:nvSpPr>
          <p:cNvPr id="11" name="Title 7"/>
          <p:cNvSpPr txBox="1">
            <a:spLocks/>
          </p:cNvSpPr>
          <p:nvPr/>
        </p:nvSpPr>
        <p:spPr bwMode="auto">
          <a:xfrm>
            <a:off x="2281238" y="4162425"/>
            <a:ext cx="579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b="1" smtClean="0">
                <a:solidFill>
                  <a:srgbClr val="0070C0"/>
                </a:solidFill>
                <a:latin typeface="+mj-lt"/>
              </a:rPr>
              <a:t> </a:t>
            </a:r>
            <a:r>
              <a:rPr lang="vi-VN" sz="3200" b="1" smtClean="0">
                <a:solidFill>
                  <a:srgbClr val="0070C0"/>
                </a:solidFill>
                <a:latin typeface="+mj-lt"/>
              </a:rPr>
              <a:t>Đặc điểm môn Tin học THCS</a:t>
            </a:r>
            <a:endParaRPr lang="en-US" sz="3200" b="1" smtClean="0">
              <a:solidFill>
                <a:srgbClr val="0070C0"/>
              </a:solidFill>
              <a:latin typeface="+mj-lt"/>
            </a:endParaRPr>
          </a:p>
        </p:txBody>
      </p:sp>
      <p:sp>
        <p:nvSpPr>
          <p:cNvPr id="12" name="Rectangle 19"/>
          <p:cNvSpPr/>
          <p:nvPr/>
        </p:nvSpPr>
        <p:spPr>
          <a:xfrm rot="21345731">
            <a:off x="711200" y="5221288"/>
            <a:ext cx="1098550" cy="100647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chemeClr val="accent6">
              <a:lumMod val="60000"/>
              <a:lumOff val="40000"/>
            </a:schemeClr>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vi-VN" sz="6600" b="1">
                <a:solidFill>
                  <a:schemeClr val="tx1">
                    <a:lumMod val="85000"/>
                    <a:lumOff val="15000"/>
                  </a:schemeClr>
                </a:solidFill>
                <a:latin typeface="Bradley Hand ITC" pitchFamily="66" charset="0"/>
              </a:rPr>
              <a:t>C</a:t>
            </a:r>
            <a:endParaRPr lang="en-US" sz="6600" b="1">
              <a:solidFill>
                <a:schemeClr val="tx1">
                  <a:lumMod val="85000"/>
                  <a:lumOff val="15000"/>
                </a:schemeClr>
              </a:solidFill>
              <a:latin typeface="Bradley Hand ITC" pitchFamily="66" charset="0"/>
            </a:endParaRPr>
          </a:p>
        </p:txBody>
      </p:sp>
      <p:sp>
        <p:nvSpPr>
          <p:cNvPr id="13" name="Title 7"/>
          <p:cNvSpPr txBox="1">
            <a:spLocks/>
          </p:cNvSpPr>
          <p:nvPr/>
        </p:nvSpPr>
        <p:spPr bwMode="auto">
          <a:xfrm>
            <a:off x="2281238" y="5432425"/>
            <a:ext cx="579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b="1" smtClean="0">
                <a:solidFill>
                  <a:srgbClr val="0070C0"/>
                </a:solidFill>
                <a:latin typeface="+mj-lt"/>
              </a:rPr>
              <a:t> </a:t>
            </a:r>
            <a:r>
              <a:rPr lang="vi-VN" sz="3200" b="1" smtClean="0">
                <a:solidFill>
                  <a:srgbClr val="0070C0"/>
                </a:solidFill>
                <a:latin typeface="+mj-lt"/>
              </a:rPr>
              <a:t>Chương trình Tin học THCS</a:t>
            </a:r>
            <a:endParaRPr lang="en-US" sz="3200" b="1" smtClean="0">
              <a:solidFill>
                <a:srgbClr val="0070C0"/>
              </a:solidFill>
              <a:latin typeface="+mj-lt"/>
            </a:endParaRPr>
          </a:p>
        </p:txBody>
      </p:sp>
      <p:sp>
        <p:nvSpPr>
          <p:cNvPr id="14" name="Action Button: Home 13">
            <a:hlinkClick r:id="rId3" action="ppaction://hlinksldjump" highlightClick="1"/>
          </p:cNvPr>
          <p:cNvSpPr/>
          <p:nvPr/>
        </p:nvSpPr>
        <p:spPr>
          <a:xfrm>
            <a:off x="7772400" y="1352550"/>
            <a:ext cx="1295400" cy="996950"/>
          </a:xfrm>
          <a:prstGeom prst="actionButtonHom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93875" y="4371975"/>
            <a:ext cx="6511925" cy="1143000"/>
          </a:xfrm>
        </p:spPr>
        <p:txBody>
          <a:bodyPr/>
          <a:lstStyle/>
          <a:p>
            <a:pPr marL="320040" indent="-320040" eaLnBrk="1" fontAlgn="auto" hangingPunct="1">
              <a:spcAft>
                <a:spcPts val="0"/>
              </a:spcAft>
              <a:buClr>
                <a:schemeClr val="accent6">
                  <a:lumMod val="75000"/>
                </a:schemeClr>
              </a:buClr>
              <a:defRPr/>
            </a:pPr>
            <a:r>
              <a:rPr lang="en-US" smtClean="0"/>
              <a:t>ên</a:t>
            </a:r>
            <a:endParaRPr lang="vi-VN" smtClean="0"/>
          </a:p>
        </p:txBody>
      </p:sp>
      <p:sp>
        <p:nvSpPr>
          <p:cNvPr id="7171" name="Content Placeholder 2"/>
          <p:cNvSpPr>
            <a:spLocks noGrp="1"/>
          </p:cNvSpPr>
          <p:nvPr>
            <p:ph sz="quarter" idx="4294967295"/>
          </p:nvPr>
        </p:nvSpPr>
        <p:spPr>
          <a:xfrm>
            <a:off x="1143000" y="731838"/>
            <a:ext cx="6400800" cy="3475037"/>
          </a:xfrm>
        </p:spPr>
        <p:txBody>
          <a:bodyPr/>
          <a:lstStyle/>
          <a:p>
            <a:pPr eaLnBrk="1" hangingPunct="1"/>
            <a:endParaRPr lang="vi-VN" smtClean="0"/>
          </a:p>
        </p:txBody>
      </p:sp>
      <p:pic>
        <p:nvPicPr>
          <p:cNvPr id="91138" name="Picture 2" descr="C:\Users\Administrator\Documents\hinh-nen-de-thuong-4.jpg"/>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1139" name="Rectangle 3"/>
          <p:cNvSpPr>
            <a:spLocks noChangeArrowheads="1"/>
          </p:cNvSpPr>
          <p:nvPr/>
        </p:nvSpPr>
        <p:spPr bwMode="auto">
          <a:xfrm>
            <a:off x="228600" y="522288"/>
            <a:ext cx="8610600" cy="830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vi-VN" sz="4800">
                <a:solidFill>
                  <a:srgbClr val="0070C0"/>
                </a:solidFill>
                <a:latin typeface="Times" pitchFamily="18" charset="0"/>
                <a:cs typeface="Times" pitchFamily="18" charset="0"/>
              </a:rPr>
              <a:t>Những vấn đề chung</a:t>
            </a:r>
            <a:endParaRPr lang="en-US" sz="4800">
              <a:solidFill>
                <a:srgbClr val="0070C0"/>
              </a:solidFill>
              <a:latin typeface="Times" pitchFamily="18" charset="0"/>
              <a:cs typeface="Times" pitchFamily="18" charset="0"/>
            </a:endParaRPr>
          </a:p>
        </p:txBody>
      </p:sp>
      <p:sp>
        <p:nvSpPr>
          <p:cNvPr id="6" name="Rectangle 19"/>
          <p:cNvSpPr/>
          <p:nvPr/>
        </p:nvSpPr>
        <p:spPr>
          <a:xfrm rot="21420000">
            <a:off x="711200" y="1738313"/>
            <a:ext cx="1096963" cy="100647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6600" b="1">
                <a:solidFill>
                  <a:schemeClr val="tx1">
                    <a:lumMod val="75000"/>
                    <a:lumOff val="25000"/>
                  </a:schemeClr>
                </a:solidFill>
                <a:latin typeface="Bradley Hand ITC" pitchFamily="66" charset="0"/>
              </a:rPr>
              <a:t>M</a:t>
            </a:r>
          </a:p>
        </p:txBody>
      </p:sp>
      <p:sp>
        <p:nvSpPr>
          <p:cNvPr id="7" name="Title 7"/>
          <p:cNvSpPr txBox="1">
            <a:spLocks/>
          </p:cNvSpPr>
          <p:nvPr/>
        </p:nvSpPr>
        <p:spPr bwMode="auto">
          <a:xfrm>
            <a:off x="2286000" y="194945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solidFill>
                  <a:srgbClr val="0070C0"/>
                </a:solidFill>
                <a:latin typeface="Times" pitchFamily="18" charset="0"/>
                <a:cs typeface="Times" pitchFamily="18" charset="0"/>
              </a:rPr>
              <a:t>Mục tiêu</a:t>
            </a:r>
          </a:p>
        </p:txBody>
      </p:sp>
      <p:sp>
        <p:nvSpPr>
          <p:cNvPr id="8" name="Rectangle 19"/>
          <p:cNvSpPr/>
          <p:nvPr/>
        </p:nvSpPr>
        <p:spPr>
          <a:xfrm rot="286156">
            <a:off x="731838" y="2925763"/>
            <a:ext cx="1096962" cy="100647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DB6AEA"/>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vi-VN" sz="6600" b="1">
                <a:solidFill>
                  <a:schemeClr val="tx1">
                    <a:lumMod val="85000"/>
                    <a:lumOff val="15000"/>
                  </a:schemeClr>
                </a:solidFill>
                <a:latin typeface="Bradley Hand ITC" pitchFamily="66" charset="0"/>
              </a:rPr>
              <a:t>M</a:t>
            </a:r>
            <a:endParaRPr lang="en-US" sz="6600" b="1">
              <a:solidFill>
                <a:schemeClr val="tx1">
                  <a:lumMod val="85000"/>
                  <a:lumOff val="15000"/>
                </a:schemeClr>
              </a:solidFill>
              <a:latin typeface="Bradley Hand ITC" pitchFamily="66" charset="0"/>
            </a:endParaRPr>
          </a:p>
        </p:txBody>
      </p:sp>
      <p:sp>
        <p:nvSpPr>
          <p:cNvPr id="9" name="Title 7"/>
          <p:cNvSpPr txBox="1">
            <a:spLocks/>
          </p:cNvSpPr>
          <p:nvPr/>
        </p:nvSpPr>
        <p:spPr bwMode="auto">
          <a:xfrm>
            <a:off x="2362200" y="31369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vi-VN" sz="3200" b="1" smtClean="0">
                <a:solidFill>
                  <a:srgbClr val="0070C0"/>
                </a:solidFill>
                <a:latin typeface="+mj-lt"/>
              </a:rPr>
              <a:t>Một số đặc thù</a:t>
            </a:r>
            <a:endParaRPr lang="en-US" sz="3200" b="1" smtClean="0">
              <a:solidFill>
                <a:srgbClr val="0070C0"/>
              </a:solidFill>
              <a:latin typeface="+mj-lt"/>
            </a:endParaRPr>
          </a:p>
        </p:txBody>
      </p:sp>
      <p:sp>
        <p:nvSpPr>
          <p:cNvPr id="10" name="Rectangle 19"/>
          <p:cNvSpPr/>
          <p:nvPr/>
        </p:nvSpPr>
        <p:spPr>
          <a:xfrm rot="21345731">
            <a:off x="700088" y="4078288"/>
            <a:ext cx="1098550" cy="100647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vi-VN" sz="6600" b="1">
                <a:solidFill>
                  <a:schemeClr val="tx1">
                    <a:lumMod val="85000"/>
                    <a:lumOff val="15000"/>
                  </a:schemeClr>
                </a:solidFill>
                <a:latin typeface="Bradley Hand ITC" pitchFamily="66" charset="0"/>
              </a:rPr>
              <a:t>Đ</a:t>
            </a:r>
            <a:endParaRPr lang="en-US" sz="6600" b="1">
              <a:solidFill>
                <a:schemeClr val="tx1">
                  <a:lumMod val="85000"/>
                  <a:lumOff val="15000"/>
                </a:schemeClr>
              </a:solidFill>
              <a:latin typeface="Bradley Hand ITC" pitchFamily="66" charset="0"/>
            </a:endParaRPr>
          </a:p>
        </p:txBody>
      </p:sp>
      <p:sp>
        <p:nvSpPr>
          <p:cNvPr id="11" name="Title 7"/>
          <p:cNvSpPr txBox="1">
            <a:spLocks/>
          </p:cNvSpPr>
          <p:nvPr/>
        </p:nvSpPr>
        <p:spPr bwMode="auto">
          <a:xfrm>
            <a:off x="2281238" y="4162425"/>
            <a:ext cx="579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b="1" smtClean="0">
                <a:solidFill>
                  <a:srgbClr val="0070C0"/>
                </a:solidFill>
                <a:latin typeface="+mj-lt"/>
              </a:rPr>
              <a:t> </a:t>
            </a:r>
            <a:r>
              <a:rPr lang="vi-VN" sz="3200" b="1" smtClean="0">
                <a:solidFill>
                  <a:srgbClr val="0070C0"/>
                </a:solidFill>
                <a:latin typeface="+mj-lt"/>
              </a:rPr>
              <a:t>Đặc điểm môn Tin học THCS</a:t>
            </a:r>
            <a:endParaRPr lang="en-US" sz="3200" b="1" smtClean="0">
              <a:solidFill>
                <a:srgbClr val="0070C0"/>
              </a:solidFill>
              <a:latin typeface="+mj-lt"/>
            </a:endParaRPr>
          </a:p>
        </p:txBody>
      </p:sp>
      <p:sp>
        <p:nvSpPr>
          <p:cNvPr id="12" name="Rectangle 19"/>
          <p:cNvSpPr/>
          <p:nvPr/>
        </p:nvSpPr>
        <p:spPr>
          <a:xfrm rot="21345731">
            <a:off x="711200" y="5221288"/>
            <a:ext cx="1098550" cy="100647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chemeClr val="accent6">
              <a:lumMod val="60000"/>
              <a:lumOff val="40000"/>
            </a:schemeClr>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vi-VN" sz="6600" b="1">
                <a:solidFill>
                  <a:schemeClr val="tx1">
                    <a:lumMod val="85000"/>
                    <a:lumOff val="15000"/>
                  </a:schemeClr>
                </a:solidFill>
                <a:latin typeface="Bradley Hand ITC" pitchFamily="66" charset="0"/>
              </a:rPr>
              <a:t>C</a:t>
            </a:r>
            <a:endParaRPr lang="en-US" sz="6600" b="1">
              <a:solidFill>
                <a:schemeClr val="tx1">
                  <a:lumMod val="85000"/>
                  <a:lumOff val="15000"/>
                </a:schemeClr>
              </a:solidFill>
              <a:latin typeface="Bradley Hand ITC" pitchFamily="66" charset="0"/>
            </a:endParaRPr>
          </a:p>
        </p:txBody>
      </p:sp>
      <p:sp>
        <p:nvSpPr>
          <p:cNvPr id="13" name="Title 7"/>
          <p:cNvSpPr txBox="1">
            <a:spLocks/>
          </p:cNvSpPr>
          <p:nvPr/>
        </p:nvSpPr>
        <p:spPr bwMode="auto">
          <a:xfrm>
            <a:off x="2281238" y="5432425"/>
            <a:ext cx="579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b="1" smtClean="0">
                <a:solidFill>
                  <a:srgbClr val="0070C0"/>
                </a:solidFill>
                <a:latin typeface="+mj-lt"/>
              </a:rPr>
              <a:t> </a:t>
            </a:r>
            <a:r>
              <a:rPr lang="vi-VN" sz="3200" b="1" smtClean="0">
                <a:solidFill>
                  <a:srgbClr val="0070C0"/>
                </a:solidFill>
                <a:latin typeface="+mj-lt"/>
              </a:rPr>
              <a:t>Chương trình Tin học THCS</a:t>
            </a:r>
            <a:endParaRPr lang="en-US" sz="3200" b="1" smtClean="0">
              <a:solidFill>
                <a:srgbClr val="0070C0"/>
              </a:solidFill>
              <a:latin typeface="+mj-lt"/>
            </a:endParaRPr>
          </a:p>
        </p:txBody>
      </p:sp>
      <p:sp>
        <p:nvSpPr>
          <p:cNvPr id="14" name="Action Button: Home 13">
            <a:hlinkClick r:id="rId3" action="ppaction://hlinksldjump" highlightClick="1"/>
          </p:cNvPr>
          <p:cNvSpPr/>
          <p:nvPr/>
        </p:nvSpPr>
        <p:spPr>
          <a:xfrm>
            <a:off x="7772400" y="1352550"/>
            <a:ext cx="1295400" cy="996950"/>
          </a:xfrm>
          <a:prstGeom prst="actionButtonHom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wedge">
                                      <p:cBhvr>
                                        <p:cTn id="7" dur="2000"/>
                                        <p:tgtEl>
                                          <p:spTgt spid="91139"/>
                                        </p:tgtEl>
                                      </p:cBhvr>
                                    </p:animEffect>
                                  </p:childTnLst>
                                </p:cTn>
                              </p:par>
                            </p:childTnLst>
                          </p:cTn>
                        </p:par>
                        <p:par>
                          <p:cTn id="8" fill="hold" nodeType="afterGroup">
                            <p:stCondLst>
                              <p:cond delay="2000"/>
                            </p:stCondLst>
                            <p:childTnLst>
                              <p:par>
                                <p:cTn id="9" presetID="21" presetClass="emph" presetSubtype="0" fill="hold" grpId="1" nodeType="afterEffect">
                                  <p:stCondLst>
                                    <p:cond delay="0"/>
                                  </p:stCondLst>
                                  <p:childTnLst>
                                    <p:animClr clrSpc="hsl" dir="cw">
                                      <p:cBhvr override="childStyle">
                                        <p:cTn id="10" dur="500" fill="hold"/>
                                        <p:tgtEl>
                                          <p:spTgt spid="91139"/>
                                        </p:tgtEl>
                                        <p:attrNameLst>
                                          <p:attrName>style.color</p:attrName>
                                        </p:attrNameLst>
                                      </p:cBhvr>
                                      <p:by>
                                        <p:hsl h="7200000" s="0" l="0"/>
                                      </p:by>
                                    </p:animClr>
                                    <p:animClr clrSpc="hsl" dir="cw">
                                      <p:cBhvr>
                                        <p:cTn id="11" dur="500" fill="hold"/>
                                        <p:tgtEl>
                                          <p:spTgt spid="91139"/>
                                        </p:tgtEl>
                                        <p:attrNameLst>
                                          <p:attrName>fillcolor</p:attrName>
                                        </p:attrNameLst>
                                      </p:cBhvr>
                                      <p:by>
                                        <p:hsl h="7200000" s="0" l="0"/>
                                      </p:by>
                                    </p:animClr>
                                    <p:animClr clrSpc="hsl" dir="cw">
                                      <p:cBhvr>
                                        <p:cTn id="12" dur="500" fill="hold"/>
                                        <p:tgtEl>
                                          <p:spTgt spid="91139"/>
                                        </p:tgtEl>
                                        <p:attrNameLst>
                                          <p:attrName>stroke.color</p:attrName>
                                        </p:attrNameLst>
                                      </p:cBhvr>
                                      <p:by>
                                        <p:hsl h="7200000" s="0" l="0"/>
                                      </p:by>
                                    </p:animClr>
                                    <p:set>
                                      <p:cBhvr>
                                        <p:cTn id="13" dur="500" fill="hold"/>
                                        <p:tgtEl>
                                          <p:spTgt spid="91139"/>
                                        </p:tgtEl>
                                        <p:attrNameLst>
                                          <p:attrName>fill.type</p:attrName>
                                        </p:attrNameLst>
                                      </p:cBhvr>
                                      <p:to>
                                        <p:strVal val="solid"/>
                                      </p:to>
                                    </p:set>
                                  </p:childTnLst>
                                </p:cTn>
                              </p:par>
                            </p:childTnLst>
                          </p:cTn>
                        </p:par>
                        <p:par>
                          <p:cTn id="14" fill="hold" nodeType="afterGroup">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nodeType="afterGroup">
                            <p:stCondLst>
                              <p:cond delay="30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nodeType="afterGroup">
                            <p:stCondLst>
                              <p:cond delay="3500"/>
                            </p:stCondLst>
                            <p:childTnLst>
                              <p:par>
                                <p:cTn id="27" presetID="32" presetClass="emph" presetSubtype="0" fill="hold" grpId="1" nodeType="after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childTnLst>
                          </p:cTn>
                        </p:par>
                        <p:par>
                          <p:cTn id="33" fill="hold" nodeType="afterGroup">
                            <p:stCondLst>
                              <p:cond delay="4500"/>
                            </p:stCondLst>
                            <p:childTnLst>
                              <p:par>
                                <p:cTn id="34" presetID="16" presetClass="entr" presetSubtype="2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par>
                          <p:cTn id="37" fill="hold" nodeType="afterGroup">
                            <p:stCondLst>
                              <p:cond delay="5000"/>
                            </p:stCondLst>
                            <p:childTnLst>
                              <p:par>
                                <p:cTn id="38" presetID="42" presetClass="entr" presetSubtype="0" fill="hold" grpId="0" nodeType="afterEffect">
                                  <p:stCondLst>
                                    <p:cond delay="0"/>
                                  </p:stCondLst>
                                  <p:iterate type="lt">
                                    <p:tmPct val="0"/>
                                  </p:iterate>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6000"/>
                            </p:stCondLst>
                            <p:childTnLst>
                              <p:par>
                                <p:cTn id="44" presetID="34" presetClass="emph" presetSubtype="0" fill="hold" grpId="1" nodeType="afterEffect">
                                  <p:stCondLst>
                                    <p:cond delay="0"/>
                                  </p:stCondLst>
                                  <p:iterate type="lt">
                                    <p:tmPct val="10000"/>
                                  </p:iterate>
                                  <p:childTnLst>
                                    <p:animMotion origin="layout" path="M 0.0 0.0 L 0.0 -0.07213" pathEditMode="relative" ptsTypes="">
                                      <p:cBhvr>
                                        <p:cTn id="45" dur="250" accel="50000" decel="50000" autoRev="1" fill="hold">
                                          <p:stCondLst>
                                            <p:cond delay="0"/>
                                          </p:stCondLst>
                                        </p:cTn>
                                        <p:tgtEl>
                                          <p:spTgt spid="9"/>
                                        </p:tgtEl>
                                        <p:attrNameLst>
                                          <p:attrName>ppt_x</p:attrName>
                                          <p:attrName>ppt_y</p:attrName>
                                        </p:attrNameLst>
                                      </p:cBhvr>
                                    </p:animMotion>
                                    <p:animRot by="1500000">
                                      <p:cBhvr>
                                        <p:cTn id="46" dur="125" fill="hold">
                                          <p:stCondLst>
                                            <p:cond delay="0"/>
                                          </p:stCondLst>
                                        </p:cTn>
                                        <p:tgtEl>
                                          <p:spTgt spid="9"/>
                                        </p:tgtEl>
                                        <p:attrNameLst>
                                          <p:attrName>r</p:attrName>
                                        </p:attrNameLst>
                                      </p:cBhvr>
                                    </p:animRot>
                                    <p:animRot by="-1500000">
                                      <p:cBhvr>
                                        <p:cTn id="47" dur="125" fill="hold">
                                          <p:stCondLst>
                                            <p:cond delay="125"/>
                                          </p:stCondLst>
                                        </p:cTn>
                                        <p:tgtEl>
                                          <p:spTgt spid="9"/>
                                        </p:tgtEl>
                                        <p:attrNameLst>
                                          <p:attrName>r</p:attrName>
                                        </p:attrNameLst>
                                      </p:cBhvr>
                                    </p:animRot>
                                    <p:animRot by="-1500000">
                                      <p:cBhvr>
                                        <p:cTn id="48" dur="125" fill="hold">
                                          <p:stCondLst>
                                            <p:cond delay="250"/>
                                          </p:stCondLst>
                                        </p:cTn>
                                        <p:tgtEl>
                                          <p:spTgt spid="9"/>
                                        </p:tgtEl>
                                        <p:attrNameLst>
                                          <p:attrName>r</p:attrName>
                                        </p:attrNameLst>
                                      </p:cBhvr>
                                    </p:animRot>
                                    <p:animRot by="1500000">
                                      <p:cBhvr>
                                        <p:cTn id="49" dur="125" fill="hold">
                                          <p:stCondLst>
                                            <p:cond delay="375"/>
                                          </p:stCondLst>
                                        </p:cTn>
                                        <p:tgtEl>
                                          <p:spTgt spid="9"/>
                                        </p:tgtEl>
                                        <p:attrNameLst>
                                          <p:attrName>r</p:attrName>
                                        </p:attrNameLst>
                                      </p:cBhvr>
                                    </p:animRot>
                                  </p:childTnLst>
                                </p:cTn>
                              </p:par>
                            </p:childTnLst>
                          </p:cTn>
                        </p:par>
                        <p:par>
                          <p:cTn id="50" fill="hold" nodeType="afterGroup">
                            <p:stCondLst>
                              <p:cond delay="7000"/>
                            </p:stCondLst>
                            <p:childTnLst>
                              <p:par>
                                <p:cTn id="51" presetID="16" presetClass="entr" presetSubtype="21"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par>
                          <p:cTn id="54" fill="hold" nodeType="afterGroup">
                            <p:stCondLst>
                              <p:cond delay="7500"/>
                            </p:stCondLst>
                            <p:childTnLst>
                              <p:par>
                                <p:cTn id="55" presetID="8" presetClass="entr" presetSubtype="16" fill="hold" grpId="0" nodeType="afterEffect">
                                  <p:stCondLst>
                                    <p:cond delay="0"/>
                                  </p:stCondLst>
                                  <p:iterate type="lt">
                                    <p:tmPct val="0"/>
                                  </p:iterate>
                                  <p:childTnLst>
                                    <p:set>
                                      <p:cBhvr>
                                        <p:cTn id="56" dur="1" fill="hold">
                                          <p:stCondLst>
                                            <p:cond delay="0"/>
                                          </p:stCondLst>
                                        </p:cTn>
                                        <p:tgtEl>
                                          <p:spTgt spid="11"/>
                                        </p:tgtEl>
                                        <p:attrNameLst>
                                          <p:attrName>style.visibility</p:attrName>
                                        </p:attrNameLst>
                                      </p:cBhvr>
                                      <p:to>
                                        <p:strVal val="visible"/>
                                      </p:to>
                                    </p:set>
                                    <p:animEffect transition="in" filter="diamond(in)">
                                      <p:cBhvr>
                                        <p:cTn id="57" dur="500"/>
                                        <p:tgtEl>
                                          <p:spTgt spid="11"/>
                                        </p:tgtEl>
                                      </p:cBhvr>
                                    </p:animEffect>
                                  </p:childTnLst>
                                </p:cTn>
                              </p:par>
                            </p:childTnLst>
                          </p:cTn>
                        </p:par>
                        <p:par>
                          <p:cTn id="58" fill="hold" nodeType="afterGroup">
                            <p:stCondLst>
                              <p:cond delay="8000"/>
                            </p:stCondLst>
                            <p:childTnLst>
                              <p:par>
                                <p:cTn id="59" presetID="18" presetClass="emph" presetSubtype="0" fill="hold" grpId="1" nodeType="afterEffect">
                                  <p:stCondLst>
                                    <p:cond delay="0"/>
                                  </p:stCondLst>
                                  <p:iterate type="lt">
                                    <p:tmPct val="4000"/>
                                  </p:iterate>
                                  <p:childTnLst>
                                    <p:set>
                                      <p:cBhvr override="childStyle">
                                        <p:cTn id="60" dur="500" fill="hold"/>
                                        <p:tgtEl>
                                          <p:spTgt spid="11"/>
                                        </p:tgtEl>
                                        <p:attrNameLst>
                                          <p:attrName>style.textDecorationUnderline</p:attrName>
                                        </p:attrNameLst>
                                      </p:cBhvr>
                                      <p:to>
                                        <p:strVal val="true"/>
                                      </p:to>
                                    </p:set>
                                  </p:childTnLst>
                                </p:cTn>
                              </p:par>
                            </p:childTnLst>
                          </p:cTn>
                        </p:par>
                        <p:par>
                          <p:cTn id="61" fill="hold" nodeType="afterGroup">
                            <p:stCondLst>
                              <p:cond delay="8880"/>
                            </p:stCondLst>
                            <p:childTnLst>
                              <p:par>
                                <p:cTn id="62" presetID="16" presetClass="entr" presetSubtype="21"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childTnLst>
                          </p:cTn>
                        </p:par>
                        <p:par>
                          <p:cTn id="65" fill="hold" nodeType="afterGroup">
                            <p:stCondLst>
                              <p:cond delay="9380"/>
                            </p:stCondLst>
                            <p:childTnLst>
                              <p:par>
                                <p:cTn id="66" presetID="8" presetClass="entr" presetSubtype="16"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diamond(in)">
                                      <p:cBhvr>
                                        <p:cTn id="68" dur="500"/>
                                        <p:tgtEl>
                                          <p:spTgt spid="13"/>
                                        </p:tgtEl>
                                      </p:cBhvr>
                                    </p:animEffect>
                                  </p:childTnLst>
                                </p:cTn>
                              </p:par>
                            </p:childTnLst>
                          </p:cTn>
                        </p:par>
                        <p:par>
                          <p:cTn id="69" fill="hold" nodeType="afterGroup">
                            <p:stCondLst>
                              <p:cond delay="9880"/>
                            </p:stCondLst>
                            <p:childTnLst>
                              <p:par>
                                <p:cTn id="70" presetID="42" presetClass="exit" presetSubtype="0" fill="hold" grpId="1" nodeType="afterEffect">
                                  <p:stCondLst>
                                    <p:cond delay="0"/>
                                  </p:stCondLst>
                                  <p:childTnLst>
                                    <p:animEffect transition="out" filter="fade">
                                      <p:cBhvr>
                                        <p:cTn id="71" dur="1000"/>
                                        <p:tgtEl>
                                          <p:spTgt spid="13"/>
                                        </p:tgtEl>
                                      </p:cBhvr>
                                    </p:animEffect>
                                    <p:anim calcmode="lin" valueType="num">
                                      <p:cBhvr>
                                        <p:cTn id="72" dur="1000"/>
                                        <p:tgtEl>
                                          <p:spTgt spid="13"/>
                                        </p:tgtEl>
                                        <p:attrNameLst>
                                          <p:attrName>ppt_x</p:attrName>
                                        </p:attrNameLst>
                                      </p:cBhvr>
                                      <p:tavLst>
                                        <p:tav tm="0">
                                          <p:val>
                                            <p:strVal val="ppt_x"/>
                                          </p:val>
                                        </p:tav>
                                        <p:tav tm="100000">
                                          <p:val>
                                            <p:strVal val="ppt_x"/>
                                          </p:val>
                                        </p:tav>
                                      </p:tavLst>
                                    </p:anim>
                                    <p:anim calcmode="lin" valueType="num">
                                      <p:cBhvr>
                                        <p:cTn id="73" dur="1000"/>
                                        <p:tgtEl>
                                          <p:spTgt spid="13"/>
                                        </p:tgtEl>
                                        <p:attrNameLst>
                                          <p:attrName>ppt_y</p:attrName>
                                        </p:attrNameLst>
                                      </p:cBhvr>
                                      <p:tavLst>
                                        <p:tav tm="0">
                                          <p:val>
                                            <p:strVal val="ppt_y"/>
                                          </p:val>
                                        </p:tav>
                                        <p:tav tm="100000">
                                          <p:val>
                                            <p:strVal val="ppt_y+.1"/>
                                          </p:val>
                                        </p:tav>
                                      </p:tavLst>
                                    </p:anim>
                                    <p:set>
                                      <p:cBhvr>
                                        <p:cTn id="74"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p:bldP spid="91139" grpId="1" animBg="1"/>
      <p:bldP spid="6" grpId="0" animBg="1"/>
      <p:bldP spid="7" grpId="0"/>
      <p:bldP spid="7" grpId="1"/>
      <p:bldP spid="8" grpId="0" animBg="1"/>
      <p:bldP spid="9" grpId="0"/>
      <p:bldP spid="9" grpId="1"/>
      <p:bldP spid="10" grpId="0" animBg="1"/>
      <p:bldP spid="11" grpId="0"/>
      <p:bldP spid="11" grpId="1"/>
      <p:bldP spid="12" grpId="0" animBg="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749300" y="990600"/>
            <a:ext cx="8153400" cy="2667000"/>
          </a:xfrm>
        </p:spPr>
        <p:txBody>
          <a:bodyPr/>
          <a:lstStyle/>
          <a:p>
            <a:pPr algn="l" eaLnBrk="1" hangingPunct="1">
              <a:defRPr/>
            </a:pPr>
            <a:r>
              <a:rPr lang="en-US" sz="4000" smtClean="0">
                <a:solidFill>
                  <a:schemeClr val="accent6">
                    <a:lumMod val="75000"/>
                  </a:schemeClr>
                </a:solidFill>
                <a:latin typeface="Times" pitchFamily="18" charset="0"/>
                <a:cs typeface="Times" pitchFamily="18" charset="0"/>
              </a:rPr>
              <a:t>Bài trình chiếu có hiệu ứng sẽ giúp cho trang trình chiếu trở nên hấp dẫn , sinh động hơn</a:t>
            </a:r>
          </a:p>
        </p:txBody>
      </p:sp>
      <p:sp>
        <p:nvSpPr>
          <p:cNvPr id="6" name="Right Arrow 5"/>
          <p:cNvSpPr/>
          <p:nvPr/>
        </p:nvSpPr>
        <p:spPr>
          <a:xfrm>
            <a:off x="152400" y="1593850"/>
            <a:ext cx="596900" cy="382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anim calcmode="lin" valueType="num">
                                      <p:cBhvr>
                                        <p:cTn id="15" dur="750" fill="hold"/>
                                        <p:tgtEl>
                                          <p:spTgt spid="5"/>
                                        </p:tgtEl>
                                        <p:attrNameLst>
                                          <p:attrName>ppt_x</p:attrName>
                                        </p:attrNameLst>
                                      </p:cBhvr>
                                      <p:tavLst>
                                        <p:tav tm="0">
                                          <p:val>
                                            <p:strVal val="#ppt_x"/>
                                          </p:val>
                                        </p:tav>
                                        <p:tav tm="100000">
                                          <p:val>
                                            <p:strVal val="#ppt_x"/>
                                          </p:val>
                                        </p:tav>
                                      </p:tavLst>
                                    </p:anim>
                                    <p:anim calcmode="lin" valueType="num">
                                      <p:cBhvr>
                                        <p:cTn id="16"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228600" y="228600"/>
            <a:ext cx="8153400" cy="2667000"/>
          </a:xfrm>
        </p:spPr>
        <p:txBody>
          <a:bodyPr/>
          <a:lstStyle/>
          <a:p>
            <a:pPr eaLnBrk="1" hangingPunct="1">
              <a:defRPr/>
            </a:pPr>
            <a:r>
              <a:rPr lang="en-US" sz="4800" smtClean="0">
                <a:solidFill>
                  <a:schemeClr val="accent6">
                    <a:lumMod val="75000"/>
                  </a:schemeClr>
                </a:solidFill>
                <a:latin typeface="Times" pitchFamily="18" charset="0"/>
                <a:cs typeface="Times" pitchFamily="18" charset="0"/>
              </a:rPr>
              <a:t>Vậy làm thế nào để tạo các hiệu ứng động </a:t>
            </a: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0288" y="2657475"/>
            <a:ext cx="43434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75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0"/>
            <a:ext cx="9123362" cy="6858000"/>
          </a:xfrm>
        </p:spPr>
      </p:pic>
      <p:sp>
        <p:nvSpPr>
          <p:cNvPr id="5" name="Title 1"/>
          <p:cNvSpPr>
            <a:spLocks noGrp="1"/>
          </p:cNvSpPr>
          <p:nvPr>
            <p:ph type="title"/>
          </p:nvPr>
        </p:nvSpPr>
        <p:spPr>
          <a:xfrm>
            <a:off x="228600" y="609600"/>
            <a:ext cx="8382000" cy="2895600"/>
          </a:xfrm>
        </p:spPr>
        <p:txBody>
          <a:bodyPr/>
          <a:lstStyle/>
          <a:p>
            <a:pPr algn="l" eaLnBrk="1" hangingPunct="1">
              <a:defRPr/>
            </a:pPr>
            <a:r>
              <a:rPr lang="en-US" dirty="0" smtClean="0">
                <a:solidFill>
                  <a:schemeClr val="accent6">
                    <a:lumMod val="75000"/>
                  </a:schemeClr>
                </a:solidFill>
                <a:latin typeface="Times" pitchFamily="18" charset="0"/>
                <a:cs typeface="Times" pitchFamily="18" charset="0"/>
              </a:rPr>
              <a:t> </a:t>
            </a:r>
            <a:br>
              <a:rPr lang="en-US" dirty="0" smtClean="0">
                <a:solidFill>
                  <a:schemeClr val="accent6">
                    <a:lumMod val="75000"/>
                  </a:schemeClr>
                </a:solidFill>
                <a:latin typeface="Times" pitchFamily="18" charset="0"/>
                <a:cs typeface="Times" pitchFamily="18" charset="0"/>
              </a:rPr>
            </a:br>
            <a:r>
              <a:rPr lang="en-US" dirty="0" err="1" smtClean="0">
                <a:solidFill>
                  <a:schemeClr val="accent6">
                    <a:lumMod val="75000"/>
                  </a:schemeClr>
                </a:solidFill>
                <a:latin typeface="Times" pitchFamily="18" charset="0"/>
                <a:cs typeface="Times" pitchFamily="18" charset="0"/>
              </a:rPr>
              <a:t>Bài</a:t>
            </a:r>
            <a:r>
              <a:rPr lang="en-US" smtClean="0">
                <a:solidFill>
                  <a:schemeClr val="accent6">
                    <a:lumMod val="75000"/>
                  </a:schemeClr>
                </a:solidFill>
                <a:latin typeface="Times" pitchFamily="18" charset="0"/>
                <a:cs typeface="Times" pitchFamily="18" charset="0"/>
              </a:rPr>
              <a:t> 11</a:t>
            </a:r>
            <a:r>
              <a:rPr lang="en-US" dirty="0" smtClean="0">
                <a:solidFill>
                  <a:schemeClr val="accent6">
                    <a:lumMod val="75000"/>
                  </a:schemeClr>
                </a:solidFill>
                <a:latin typeface="Times" pitchFamily="18" charset="0"/>
                <a:cs typeface="Times" pitchFamily="18" charset="0"/>
              </a:rPr>
              <a:t/>
            </a:r>
            <a:br>
              <a:rPr lang="en-US" dirty="0" smtClean="0">
                <a:solidFill>
                  <a:schemeClr val="accent6">
                    <a:lumMod val="75000"/>
                  </a:schemeClr>
                </a:solidFill>
                <a:latin typeface="Times" pitchFamily="18" charset="0"/>
                <a:cs typeface="Times" pitchFamily="18" charset="0"/>
              </a:rPr>
            </a:br>
            <a:r>
              <a:rPr lang="en-US" dirty="0" smtClean="0">
                <a:solidFill>
                  <a:schemeClr val="accent6">
                    <a:lumMod val="75000"/>
                  </a:schemeClr>
                </a:solidFill>
                <a:latin typeface="Times" pitchFamily="18" charset="0"/>
                <a:cs typeface="Times" pitchFamily="18" charset="0"/>
              </a:rPr>
              <a:t>     </a:t>
            </a:r>
            <a:r>
              <a:rPr lang="en-US" b="1" dirty="0" smtClean="0">
                <a:solidFill>
                  <a:schemeClr val="accent6">
                    <a:lumMod val="75000"/>
                  </a:schemeClr>
                </a:solidFill>
                <a:latin typeface="Times" pitchFamily="18" charset="0"/>
                <a:cs typeface="Times" pitchFamily="18" charset="0"/>
              </a:rPr>
              <a:t>TẠO CÁC HIỆU ỨNG ĐỘNG</a:t>
            </a:r>
            <a:r>
              <a:rPr lang="en-US" dirty="0" smtClean="0">
                <a:solidFill>
                  <a:schemeClr val="accent6">
                    <a:lumMod val="75000"/>
                  </a:schemeClr>
                </a:solidFill>
                <a:latin typeface="Times" pitchFamily="18" charset="0"/>
                <a:cs typeface="Times" pitchFamily="18" charset="0"/>
              </a:rPr>
              <a:t/>
            </a:r>
            <a:br>
              <a:rPr lang="en-US" dirty="0" smtClean="0">
                <a:solidFill>
                  <a:schemeClr val="accent6">
                    <a:lumMod val="75000"/>
                  </a:schemeClr>
                </a:solidFill>
                <a:latin typeface="Times" pitchFamily="18" charset="0"/>
                <a:cs typeface="Times" pitchFamily="18" charset="0"/>
              </a:rPr>
            </a:br>
            <a:r>
              <a:rPr lang="en-US" dirty="0" smtClean="0">
                <a:solidFill>
                  <a:schemeClr val="accent6">
                    <a:lumMod val="75000"/>
                  </a:schemeClr>
                </a:solidFill>
                <a:latin typeface="Times" pitchFamily="18" charset="0"/>
                <a:cs typeface="Times" pitchFamily="18" charset="0"/>
              </a:rPr>
              <a:t/>
            </a:r>
            <a:br>
              <a:rPr lang="en-US" dirty="0" smtClean="0">
                <a:solidFill>
                  <a:schemeClr val="accent6">
                    <a:lumMod val="75000"/>
                  </a:schemeClr>
                </a:solidFill>
                <a:latin typeface="Times" pitchFamily="18" charset="0"/>
                <a:cs typeface="Times" pitchFamily="18" charset="0"/>
              </a:rPr>
            </a:br>
            <a:endParaRPr lang="en-US" dirty="0" smtClean="0">
              <a:solidFill>
                <a:schemeClr val="accent6">
                  <a:lumMod val="75000"/>
                </a:schemeClr>
              </a:solidFill>
              <a:latin typeface="Times" pitchFamily="18" charset="0"/>
              <a:cs typeface="Times" pitchFamily="18" charset="0"/>
            </a:endParaRPr>
          </a:p>
        </p:txBody>
      </p:sp>
      <p:pic>
        <p:nvPicPr>
          <p:cNvPr id="10244" name="Picture 5" descr="buom hoa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19600"/>
            <a:ext cx="28257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34"/>
  <p:tag name="MMPROD_DATA" val="&lt;object type=&quot;10002&quot; unique_id=&quot;901&quot;&gt;&lt;property id=&quot;10007&quot; value=&quot;Next&quot;/&gt;&lt;property id=&quot;10008&quot; value=&quot;Back&quot;/&gt;&lt;property id=&quot;10009&quot; value=&quot;Đáp án&quot;/&gt;&lt;property id=&quot;10012&quot; value=&quot;0&quot;/&gt;&lt;property id=&quot;10022&quot; value=&quot;Try again&quot;/&gt;&lt;property id=&quot;10068&quot; value=&quot;Bạn đã trả lời đúng&quot;/&gt;&lt;property id=&quot;10069&quot; value=&quot;Bạn đã trả lời sai&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Bạn phải trả lời câu hỏi này&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44&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26625PHOTO" val=""/>
  <p:tag name="MMPROD_26625LOGO"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NCg0K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g0KDQo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g0KDQr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g0KDQp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DQoNCk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iAg"/>
  <p:tag name="MMPROD_UIDATA" val="&lt;database version=&quot;11.0&quot;&gt;&lt;object type=&quot;1&quot; unique_id=&quot;10001&quot;&gt;&lt;property id=&quot;20141&quot; value=&quot;BAI TT&quot;/&gt;&lt;property id=&quot;20148&quot; value=&quot;5&quot;/&gt;&lt;property id=&quot;20184&quot; value=&quot;7&quot;/&gt;&lt;property id=&quot;20224&quot; value=&quot;C:\Users\THANHTRUNG\Documents\My Adobe Presentations\BAI TT&quot;/&gt;&lt;property id=&quot;20250&quot; value=&quot;0&quot;/&gt;&lt;property id=&quot;20251&quot; value=&quot;0&quot;/&gt;&lt;property id=&quot;20259&quot; value=&quot;0&quot;/&gt;&lt;property id=&quot;20263&quot; value=&quot;1&quot;/&gt;&lt;property id=&quot;20264&quot; value=&quot;1&quot;/&gt;&lt;object type=&quot;2&quot; unique_id=&quot;26187&quot;&gt;&lt;object type=&quot;3&quot; unique_id=&quot;26276&quot;&gt;&lt;property id=&quot;20148&quot; value=&quot;5&quot;/&gt;&lt;property id=&quot;20300&quot; value=&quot;Slide 1&quot;/&gt;&lt;property id=&quot;20303&quot; value=&quot;Trung&quot;/&gt;&lt;property id=&quot;20307&quot; value=&quot;257&quot;/&gt;&lt;property id=&quot;20309&quot; value=&quot;26625&quot;/&gt;&lt;/object&gt;&lt;object type=&quot;3&quot; unique_id=&quot;26279&quot;&gt;&lt;property id=&quot;20148&quot; value=&quot;5&quot;/&gt;&lt;property id=&quot;20300&quot; value=&quot;Slide 7 - &amp;quot;Bài trình chiếu có hiệu ứng sẽ giúp cho trang trình chiếu trở nên hấp dẫn , sinh động hơn&amp;quot;&quot;/&gt;&lt;property id=&quot;20303&quot; value=&quot;Trung&quot;/&gt;&lt;property id=&quot;20307&quot; value=&quot;264&quot;/&gt;&lt;property id=&quot;20309&quot; value=&quot;26625&quot;/&gt;&lt;/object&gt;&lt;object type=&quot;3&quot; unique_id=&quot;26281&quot;&gt;&lt;property id=&quot;20148&quot; value=&quot;5&quot;/&gt;&lt;property id=&quot;20300&quot; value=&quot;Slide 9 - &amp;quot;   Tiết 43  Bài 12      TẠO CÁC HIỆU ỨNG ĐỘNG  &amp;quot;&quot;/&gt;&lt;property id=&quot;20303&quot; value=&quot;Trung&quot;/&gt;&lt;property id=&quot;20307&quot; value=&quot;266&quot;/&gt;&lt;property id=&quot;20309&quot; value=&quot;26625&quot;/&gt;&lt;/object&gt;&lt;object type=&quot;3&quot; unique_id=&quot;26283&quot;&gt;&lt;property id=&quot;20148&quot; value=&quot;5&quot;/&gt;&lt;property id=&quot;20300&quot; value=&quot;Slide 10 - &amp;quot;Bài 12       TẠO CÁC HIỆU ỨNG ĐỘNG&amp;quot;&quot;/&gt;&lt;property id=&quot;20303&quot; value=&quot;Trung&quot;/&gt;&lt;property id=&quot;20307&quot; value=&quot;268&quot;/&gt;&lt;property id=&quot;20309&quot; value=&quot;26625&quot;/&gt;&lt;/object&gt;&lt;object type=&quot;3&quot; unique_id=&quot;26284&quot;&gt;&lt;property id=&quot;20148&quot; value=&quot;5&quot;/&gt;&lt;property id=&quot;20300&quot; value=&quot;Slide 11 - &amp;quot;1.Chuyển trang chiếu&amp;quot;&quot;/&gt;&lt;property id=&quot;20303&quot; value=&quot;Trung&quot;/&gt;&lt;property id=&quot;20307&quot; value=&quot;269&quot;/&gt;&lt;property id=&quot;20309&quot; value=&quot;26625&quot;/&gt;&lt;/object&gt;&lt;object type=&quot;3&quot; unique_id=&quot;26285&quot;&gt;&lt;property id=&quot;20148&quot; value=&quot;5&quot;/&gt;&lt;property id=&quot;20300&quot; value=&quot;Slide 22 - &amp;quot;    2.Tạo hiệu ứng động cho đối tượng&amp;quot;&quot;/&gt;&lt;property id=&quot;20303&quot; value=&quot;Trung&quot;/&gt;&lt;property id=&quot;20307&quot; value=&quot;270&quot;/&gt;&lt;property id=&quot;20309&quot; value=&quot;26625&quot;/&gt;&lt;/object&gt;&lt;object type=&quot;3&quot; unique_id=&quot;26286&quot;&gt;&lt;property id=&quot;20148&quot; value=&quot;5&quot;/&gt;&lt;property id=&quot;20300&quot; value=&quot;Slide 33 - &amp;quot;  Củng cố kiến thức &amp;quot;&quot;/&gt;&lt;property id=&quot;20303&quot; value=&quot;Trung&quot;/&gt;&lt;property id=&quot;20307&quot; value=&quot;271&quot;/&gt;&lt;property id=&quot;20309&quot; value=&quot;26625&quot;/&gt;&lt;/object&gt;&lt;object type=&quot;3&quot; unique_id=&quot;26728&quot;&gt;&lt;property id=&quot;20148&quot; value=&quot;5&quot;/&gt;&lt;property id=&quot;20300&quot; value=&quot;Slide 3 - &amp;quot;         Kiểm tra bài cũ&amp;quot;&quot;/&gt;&lt;property id=&quot;20303&quot; value=&quot;Trung&quot;/&gt;&lt;property id=&quot;20307&quot; value=&quot;286&quot;/&gt;&lt;/object&gt;&lt;object type=&quot;3&quot; unique_id=&quot;27284&quot;&gt;&lt;property id=&quot;20148&quot; value=&quot;5&quot;/&gt;&lt;property id=&quot;20300&quot; value=&quot;Slide 4 - &amp;quot; Các em hãy quan sát hai bài trình chiếu sau:  Bài trình chiếu 1 : Khi chưa tạo hiệu ứng Bài trình chiếu 2 : Khi đã&quot;/&gt;&lt;property id=&quot;20307&quot; value=&quot;287&quot;/&gt;&lt;/object&gt;&lt;object type=&quot;3&quot; unique_id=&quot;27285&quot;&gt;&lt;property id=&quot;20148&quot; value=&quot;5&quot;/&gt;&lt;property id=&quot;20300&quot; value=&quot;Slide 5 - &amp;quot;ên&amp;quot;&quot;/&gt;&lt;property id=&quot;20307&quot; value=&quot;288&quot;/&gt;&lt;/object&gt;&lt;object type=&quot;3&quot; unique_id=&quot;27286&quot;&gt;&lt;property id=&quot;20148&quot; value=&quot;5&quot;/&gt;&lt;property id=&quot;20300&quot; value=&quot;Slide 6 - &amp;quot;ên&amp;quot;&quot;/&gt;&lt;property id=&quot;20307&quot; value=&quot;289&quot;/&gt;&lt;/object&gt;&lt;object type=&quot;3&quot; unique_id=&quot;27287&quot;&gt;&lt;property id=&quot;20148&quot; value=&quot;5&quot;/&gt;&lt;property id=&quot;20300&quot; value=&quot;Slide 12 - &amp;quot;1.Chuyển trang chiếu&amp;quot;&quot;/&gt;&lt;property id=&quot;20307&quot; value=&quot;292&quot;/&gt;&lt;/object&gt;&lt;object type=&quot;3&quot; unique_id=&quot;27288&quot;&gt;&lt;property id=&quot;20148&quot; value=&quot;5&quot;/&gt;&lt;property id=&quot;20300&quot; value=&quot;Slide 18 - &amp;quot;1.Chuyển trang chiếu&amp;quot;&quot;/&gt;&lt;property id=&quot;20307&quot; value=&quot;293&quot;/&gt;&lt;/object&gt;&lt;object type=&quot;3&quot; unique_id=&quot;27289&quot;&gt;&lt;property id=&quot;20148&quot; value=&quot;5&quot;/&gt;&lt;property id=&quot;20300&quot; value=&quot;Slide 19 - &amp;quot;1.Chuyển trang chiếu&amp;quot;&quot;/&gt;&lt;property id=&quot;20307&quot; value=&quot;294&quot;/&gt;&lt;/object&gt;&lt;object type=&quot;3&quot; unique_id=&quot;27290&quot;&gt;&lt;property id=&quot;20148&quot; value=&quot;5&quot;/&gt;&lt;property id=&quot;20300&quot; value=&quot;Slide 20 - &amp;quot;1.Chuyển trang chiếu&amp;quot;&quot;/&gt;&lt;property id=&quot;20307&quot; value=&quot;295&quot;/&gt;&lt;/object&gt;&lt;object type=&quot;3&quot; unique_id=&quot;27451&quot;&gt;&lt;property id=&quot;20148&quot; value=&quot;5&quot;/&gt;&lt;property id=&quot;20300&quot; value=&quot;Slide 21 - &amp;quot;1.Chuyển trang chiếu&amp;quot;&quot;/&gt;&lt;property id=&quot;20307&quot; value=&quot;296&quot;/&gt;&lt;/object&gt;&lt;object type=&quot;3&quot; unique_id=&quot;27608&quot;&gt;&lt;property id=&quot;20148&quot; value=&quot;5&quot;/&gt;&lt;property id=&quot;20300&quot; value=&quot;Slide 23 - &amp;quot;    2.Tạo hiệu ứng động cho đối tượng&amp;quot;&quot;/&gt;&lt;property id=&quot;20307&quot; value=&quot;297&quot;/&gt;&lt;/object&gt;&lt;object type=&quot;3&quot; unique_id=&quot;27609&quot;&gt;&lt;property id=&quot;20148&quot; value=&quot;5&quot;/&gt;&lt;property id=&quot;20300&quot; value=&quot;Slide 24 - &amp;quot;    2.Tạo hiệu ứng động cho đối tượng&amp;quot;&quot;/&gt;&lt;property id=&quot;20307&quot; value=&quot;298&quot;/&gt;&lt;/object&gt;&lt;object type=&quot;3&quot; unique_id=&quot;27897&quot;&gt;&lt;property id=&quot;20148&quot; value=&quot;5&quot;/&gt;&lt;property id=&quot;20300&quot; value=&quot;Slide 25 - &amp;quot;    2.Tạo hiệu ứng động cho đối tượng&amp;quot;&quot;/&gt;&lt;property id=&quot;20307&quot; value=&quot;299&quot;/&gt;&lt;/object&gt;&lt;object type=&quot;3&quot; unique_id=&quot;27898&quot;&gt;&lt;property id=&quot;20148&quot; value=&quot;5&quot;/&gt;&lt;property id=&quot;20300&quot; value=&quot;Slide 26 - &amp;quot;    2.Tạo hiệu ứng động cho đối tượng&amp;quot;&quot;/&gt;&lt;property id=&quot;20307&quot; value=&quot;300&quot;/&gt;&lt;/object&gt;&lt;object type=&quot;3&quot; unique_id=&quot;27899&quot;&gt;&lt;property id=&quot;20148&quot; value=&quot;5&quot;/&gt;&lt;property id=&quot;20300&quot; value=&quot;Slide 27 - &amp;quot;    2.Tạo hiệu ứng động cho đối tượng&amp;quot;&quot;/&gt;&lt;property id=&quot;20307&quot; value=&quot;301&quot;/&gt;&lt;/object&gt;&lt;object type=&quot;3&quot; unique_id=&quot;27900&quot;&gt;&lt;property id=&quot;20148&quot; value=&quot;5&quot;/&gt;&lt;property id=&quot;20300&quot; value=&quot;Slide 28 - &amp;quot;    2.Tạo hiệu ứng động cho đối tượng&amp;quot;&quot;/&gt;&lt;property id=&quot;20307&quot; value=&quot;302&quot;/&gt;&lt;/object&gt;&lt;object type=&quot;3&quot; unique_id=&quot;28036&quot;&gt;&lt;property id=&quot;20148&quot; value=&quot;5&quot;/&gt;&lt;property id=&quot;20300&quot; value=&quot;Slide 8 - &amp;quot;Vậy làm thế nào để tạo các hiệu ứng động &amp;quot;&quot;/&gt;&lt;property id=&quot;20307&quot; value=&quot;303&quot;/&gt;&lt;/object&gt;&lt;object type=&quot;3&quot; unique_id=&quot;28309&quot;&gt;&lt;property id=&quot;20148&quot; value=&quot;5&quot;/&gt;&lt;property id=&quot;20300&quot; value=&quot;Slide 37 - &amp;quot;  Hướng dẫn về nhà &amp;quot;&quot;/&gt;&lt;property id=&quot;20307&quot; value=&quot;304&quot;/&gt;&lt;/object&gt;&lt;object type=&quot;3&quot; unique_id=&quot;28459&quot;&gt;&lt;property id=&quot;20148&quot; value=&quot;5&quot;/&gt;&lt;property id=&quot;20300&quot; value=&quot;Slide 34 - &amp;quot;      Củng cố kiến thức&amp;quot;&quot;/&gt;&lt;property id=&quot;20307&quot; value=&quot;308&quot;/&gt;&lt;/object&gt;&lt;object type=&quot;3&quot; unique_id=&quot;29222&quot;&gt;&lt;property id=&quot;20148&quot; value=&quot;5&quot;/&gt;&lt;property id=&quot;20300&quot; value=&quot;Slide 35 - &amp;quot;  Củng cố kiến thức &amp;quot;&quot;/&gt;&lt;property id=&quot;20307&quot; value=&quot;309&quot;/&gt;&lt;/object&gt;&lt;object type=&quot;3&quot; unique_id=&quot;29473&quot;&gt;&lt;property id=&quot;20148&quot; value=&quot;5&quot;/&gt;&lt;property id=&quot;20300&quot; value=&quot;Slide 36 - &amp;quot;  Củng cố kiến thức &amp;quot;&quot;/&gt;&lt;property id=&quot;20307&quot; value=&quot;310&quot;/&gt;&lt;/object&gt;&lt;object type=&quot;3&quot; unique_id=&quot;30456&quot;&gt;&lt;property id=&quot;20148&quot; value=&quot;5&quot;/&gt;&lt;property id=&quot;20300&quot; value=&quot;Slide 13 - &amp;quot;Ví dụ về chuyển trang chiếu&amp;quot;&quot;/&gt;&lt;property id=&quot;20307&quot; value=&quot;315&quot;/&gt;&lt;/object&gt;&lt;object type=&quot;3&quot; unique_id=&quot;30679&quot;&gt;&lt;property id=&quot;20148&quot; value=&quot;5&quot;/&gt;&lt;property id=&quot;20300&quot; value=&quot;Slide 14 - &amp;quot;Chuyển trang chiếu bằng hiệu ứng Shape Plus &amp;quot;&quot;/&gt;&lt;property id=&quot;20307&quot; value=&quot;316&quot;/&gt;&lt;/object&gt;&lt;object type=&quot;3&quot; unique_id=&quot;30680&quot;&gt;&lt;property id=&quot;20148&quot; value=&quot;5&quot;/&gt;&lt;property id=&quot;20300&quot; value=&quot;Slide 15 - &amp;quot;Chuyển trang chiếu bằng hiệu ứng Box In&amp;quot;&quot;/&gt;&lt;property id=&quot;20307&quot; value=&quot;317&quot;/&gt;&lt;/object&gt;&lt;object type=&quot;3&quot; unique_id=&quot;30681&quot;&gt;&lt;property id=&quot;20148&quot; value=&quot;5&quot;/&gt;&lt;property id=&quot;20300&quot; value=&quot;Slide 16 - &amp;quot;Chuyển trang chiếu bằng hiệu ứng Wheel Clockwise, 4 Spokes&amp;quot;&quot;/&gt;&lt;property id=&quot;20307&quot; value=&quot;318&quot;/&gt;&lt;/object&gt;&lt;object type=&quot;3&quot; unique_id=&quot;31125&quot;&gt;&lt;property id=&quot;20148&quot; value=&quot;5&quot;/&gt;&lt;property id=&quot;20300&quot; value=&quot;Slide 38 - &amp;quot;CẢM ƠN QUÝ THẦY CÔ VÀ CÁC BẠN ĐÃ LẮNG NGHE&amp;quot;&quot;/&gt;&lt;property id=&quot;20307&quot; value=&quot;319&quot;/&gt;&lt;/object&gt;&lt;object type=&quot;3&quot; unique_id=&quot;31248&quot;&gt;&lt;property id=&quot;20148&quot; value=&quot;5&quot;/&gt;&lt;property id=&quot;20300&quot; value=&quot;Slide 17 - &amp;quot;HIỆU ỨNG CHECKERBOARD&amp;quot;&quot;/&gt;&lt;property id=&quot;20307&quot; value=&quot;320&quot;/&gt;&lt;/object&gt;&lt;object type=&quot;3&quot; unique_id=&quot;31769&quot;&gt;&lt;property id=&quot;20148&quot; value=&quot;5&quot;/&gt;&lt;property id=&quot;20300&quot; value=&quot;Slide 29 - &amp;quot;Ví dụ về tạo các hiệu ứng động cho đối tượng&amp;quot;&quot;/&gt;&lt;property id=&quot;20307&quot; value=&quot;321&quot;/&gt;&lt;/object&gt;&lt;object type=&quot;3&quot; unique_id=&quot;31770&quot;&gt;&lt;property id=&quot;20148&quot; value=&quot;5&quot;/&gt;&lt;property id=&quot;20300&quot; value=&quot;Slide 30 - &amp;quot;Ví dụ 1: Cho hai quả cầu hợp lại với nhau, tích hợp nhiều hiệu ứng động cho đối tượng&amp;quot;&quot;/&gt;&lt;property id=&quot;20307&quot; value=&quot;322&quot;/&gt;&lt;/object&gt;&lt;object type=&quot;3&quot; unique_id=&quot;31771&quot;&gt;&lt;property id=&quot;20148&quot; value=&quot;5&quot;/&gt;&lt;property id=&quot;20300&quot; value=&quot;Slide 31 - &amp;quot;Ví dụ 2: Ngôi sao rơi xuống&amp;quot;&quot;/&gt;&lt;property id=&quot;20307&quot; value=&quot;323&quot;/&gt;&lt;/object&gt;&lt;object type=&quot;3&quot; unique_id=&quot;31906&quot;&gt;&lt;property id=&quot;20148&quot; value=&quot;5&quot;/&gt;&lt;property id=&quot;20300&quot; value=&quot;Slide 32 - &amp;quot;Ví dụ 3: Xuất hiện nhiều quả bóng di chuyển về một hướng&amp;quot;&quot;/&gt;&lt;property id=&quot;20307&quot; value=&quot;324&quot;/&gt;&lt;/object&gt;&lt;object type=&quot;3&quot; unique_id=&quot;32391&quot;&gt;&lt;property id=&quot;20148&quot; value=&quot;5&quot;/&gt;&lt;property id=&quot;20300&quot; value=&quot;Slide 2 - &amp;quot;  Kiểm tra bài cũ &amp;quot;&quot;/&gt;&lt;property id=&quot;20307&quot; value=&quot;325&quot;/&gt;&lt;/object&gt;&lt;/object&gt;&lt;object type=&quot;8&quot; unique_id=&quot;26191&quot;&gt;&lt;/object&gt;&lt;object type=&quot;10&quot; unique_id=&quot;26622&quot;&gt;&lt;object type=&quot;11&quot; unique_id=&quot;26623&quot;&gt;&lt;/object&gt;&lt;/object&gt;&lt;object type=&quot;4&quot; unique_id=&quot;26624&quot;&gt;&lt;object type=&quot;5&quot; unique_id=&quot;26625&quot;&gt;&lt;property id=&quot;20149&quot; value=&quot;Trung&quot;/&gt;&lt;property id=&quot;20150&quot; value=&quot;Sinh Viên&quot;/&gt;&lt;property id=&quot;20153&quot; value=&quot;truongbach14@gmail.com&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1380</Words>
  <Application>Microsoft Office PowerPoint</Application>
  <PresentationFormat>On-screen Show (4:3)</PresentationFormat>
  <Paragraphs>248</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  Kiểm tra bài cũ </vt:lpstr>
      <vt:lpstr>         Kiểm tra bài cũ</vt:lpstr>
      <vt:lpstr> Các em hãy quan sát hai bài trình chiếu sau:  Bài trình chiếu 1 : Khi chưa tạo hiệu ứng Bài trình chiếu 2 : Khi đã tạo hiệu ứng </vt:lpstr>
      <vt:lpstr>ên</vt:lpstr>
      <vt:lpstr>ên</vt:lpstr>
      <vt:lpstr>Bài trình chiếu có hiệu ứng sẽ giúp cho trang trình chiếu trở nên hấp dẫn , sinh động hơn</vt:lpstr>
      <vt:lpstr>Vậy làm thế nào để tạo các hiệu ứng động </vt:lpstr>
      <vt:lpstr>  Bài 11      TẠO CÁC HIỆU ỨNG ĐỘNG  </vt:lpstr>
      <vt:lpstr>BÀI 11       TẠO CÁC HIỆU ỨNG ĐỘNG</vt:lpstr>
      <vt:lpstr>1.Chuyển trang chiếu</vt:lpstr>
      <vt:lpstr>1.Chuyển trang chiếu</vt:lpstr>
      <vt:lpstr>Ví dụ về chuyển trang chiếu</vt:lpstr>
      <vt:lpstr>Chuyển trang chiếu bằng hiệu ứng Shape Plus </vt:lpstr>
      <vt:lpstr>Chuyển trang chiếu bằng hiệu ứng Box In</vt:lpstr>
      <vt:lpstr>Chuyển trang chiếu bằng hiệu ứng Wheel Clockwise, 4 Spokes</vt:lpstr>
      <vt:lpstr>HIỆU ỨNG CHECKERBOARD</vt:lpstr>
      <vt:lpstr>1.Chuyển trang chiếu</vt:lpstr>
      <vt:lpstr>1.Chuyển trang chiếu</vt:lpstr>
      <vt:lpstr>1.Chuyển trang chiếu</vt:lpstr>
      <vt:lpstr>1.Chuyển trang chiếu</vt:lpstr>
      <vt:lpstr>    2.Tạo hiệu ứng động cho đối tượng</vt:lpstr>
      <vt:lpstr>    2.Tạo hiệu ứng động cho đối tượng</vt:lpstr>
      <vt:lpstr>    2.Tạo hiệu ứng động cho đối tượng</vt:lpstr>
      <vt:lpstr>    2.Tạo hiệu ứng động cho đối tượng</vt:lpstr>
      <vt:lpstr>    2.Tạo hiệu ứng động cho đối tượng</vt:lpstr>
      <vt:lpstr>    2.Tạo hiệu ứng động cho đối tượng</vt:lpstr>
      <vt:lpstr>    2.Tạo hiệu ứng động cho đối tượng</vt:lpstr>
      <vt:lpstr>Ví dụ 1: Cho hai quả cầu hợp lại với nhau, tích hợp nhiều hiệu ứng động cho đối tượng</vt:lpstr>
      <vt:lpstr>Ví dụ 2: Ngôi sao rơi xuống</vt:lpstr>
      <vt:lpstr>Ví dụ 3: Xuất hiện nhiều quả bóng di chuyển về một hướng</vt:lpstr>
      <vt:lpstr>      Củng cố kiến thức</vt:lpstr>
      <vt:lpstr>  Củng cố kiến thức </vt:lpstr>
      <vt:lpstr>  Củng cố kiến thức </vt:lpstr>
      <vt:lpstr>  Hướng dẫn về nhà </vt:lpstr>
      <vt:lpstr>CẢM ƠN QUÝ THẦY CÔ VÀ CÁC BẠN ĐÃ LẮNG NGHE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THANHTRUNG</dc:creator>
  <cp:lastModifiedBy>admin</cp:lastModifiedBy>
  <cp:revision>109</cp:revision>
  <dcterms:created xsi:type="dcterms:W3CDTF">2017-12-30T01:39:00Z</dcterms:created>
  <dcterms:modified xsi:type="dcterms:W3CDTF">2020-04-23T12:06:33Z</dcterms:modified>
</cp:coreProperties>
</file>